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d29c0a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d29c0a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29c0ac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d29c0ac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29c0ac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d29c0ac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Excel VBA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41700" y="286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Jithin Prakash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on Excel - VBA Layout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Workbook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Worksheet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Cells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Developer Tab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Locals 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Immediate 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Watch Window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common Data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Condition - If Else , Select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Loops - For, While, Do While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Breaks - Goto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Error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SubRoutines and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Concepts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Worksheet based codes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UserForms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Web scraping using VBA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