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8AAB-2515-4F60-A2CA-049A4153922E}" v="145" dt="2020-03-04T11:01:3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Clicker_for_punks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2113" y="5945547"/>
            <a:ext cx="9144000" cy="1598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ОАО "Rockstar Ижевск" 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Clicker_for_punks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56</cp:revision>
  <dcterms:created xsi:type="dcterms:W3CDTF">2020-03-03T14:33:54Z</dcterms:created>
  <dcterms:modified xsi:type="dcterms:W3CDTF">2020-03-04T11:10:54Z</dcterms:modified>
</cp:coreProperties>
</file>