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7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2" r:id="rId13"/>
    <p:sldId id="2146847061" r:id="rId14"/>
    <p:sldId id="2146847055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2/25/2025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j0li/Steganography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A4027E1-F89E-A6CE-B81E-367D7A2E4909}"/>
              </a:ext>
            </a:extLst>
          </p:cNvPr>
          <p:cNvSpPr/>
          <p:nvPr/>
        </p:nvSpPr>
        <p:spPr>
          <a:xfrm>
            <a:off x="454702" y="3096661"/>
            <a:ext cx="11296188" cy="33229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Cyber Security Jan-2025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3143" y="3218746"/>
            <a:ext cx="6294538" cy="31700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By-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Student Name: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Anjali Khatawkar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Department &amp; College Name: 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Information Technology,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A C Patil College of Engineering,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Navi Mumbai, Maharashtra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26" name="Picture 2" descr="Cyber Security Stock Photos, Images and Backgrounds for Free Download">
            <a:extLst>
              <a:ext uri="{FF2B5EF4-FFF2-40B4-BE49-F238E27FC236}">
                <a16:creationId xmlns:a16="http://schemas.microsoft.com/office/drawing/2014/main" id="{904CEA79-A2F8-72AC-4EEF-554B392D2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074" y="3096660"/>
            <a:ext cx="7028815" cy="329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https://github.com/anj0li/Steganography</a:t>
            </a:r>
            <a:r>
              <a:rPr lang="en-IN" sz="2400" dirty="0">
                <a:solidFill>
                  <a:schemeClr val="accent1"/>
                </a:solidFill>
              </a:rPr>
              <a:t> 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q"/>
            </a:pPr>
            <a:r>
              <a:rPr lang="en-US" altLang="en-US" sz="2000" b="1" dirty="0">
                <a:solidFill>
                  <a:schemeClr val="accent1"/>
                </a:solidFill>
                <a:cs typeface="Arial" panose="020B0604020202020204" pitchFamily="34" charset="0"/>
              </a:rPr>
              <a:t>Expanding beyond images </a:t>
            </a:r>
            <a:r>
              <a:rPr lang="en-US" alt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:</a:t>
            </a:r>
            <a:r>
              <a:rPr lang="en-US" altLang="en-US" sz="2000" b="1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alt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Support for Audio and Video Steganography.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None/>
            </a:pPr>
            <a:endParaRPr lang="en-US" altLang="en-US" sz="20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q"/>
            </a:pPr>
            <a:r>
              <a:rPr lang="en-US" altLang="en-US" sz="2000" b="1" dirty="0">
                <a:solidFill>
                  <a:schemeClr val="accent1"/>
                </a:solidFill>
                <a:cs typeface="Arial" panose="020B0604020202020204" pitchFamily="34" charset="0"/>
              </a:rPr>
              <a:t>Detection Prevention</a:t>
            </a:r>
            <a:r>
              <a:rPr lang="en-US" alt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: Undetectable from modern forensic tools like AI and Quantum Computers.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None/>
            </a:pPr>
            <a:endParaRPr lang="en-US" altLang="en-US" sz="20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q"/>
            </a:pPr>
            <a:r>
              <a:rPr lang="en-US" altLang="en-US" sz="2000" b="1" dirty="0">
                <a:solidFill>
                  <a:schemeClr val="accent1"/>
                </a:solidFill>
                <a:cs typeface="Arial" panose="020B0604020202020204" pitchFamily="34" charset="0"/>
              </a:rPr>
              <a:t>Multi-Layer Security: </a:t>
            </a:r>
            <a:r>
              <a:rPr lang="en-US" alt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Combining steganography with blockchain and other security configurations for ultimate security in communication. </a:t>
            </a:r>
          </a:p>
          <a:p>
            <a:pPr marL="0" indent="0">
              <a:buClr>
                <a:srgbClr val="00B0F0"/>
              </a:buClr>
              <a:buNone/>
            </a:pPr>
            <a:endParaRPr lang="en-US" sz="2000" dirty="0">
              <a:cs typeface="Arial" panose="020B0604020202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In today's digital age, the need for secure communication is important. While </a:t>
            </a:r>
            <a:r>
              <a:rPr lang="en-US" sz="2800" b="1" dirty="0"/>
              <a:t>encryption</a:t>
            </a:r>
            <a:r>
              <a:rPr lang="en-US" sz="2800" dirty="0"/>
              <a:t> offers a degree of security, it often </a:t>
            </a:r>
            <a:r>
              <a:rPr lang="en-US" sz="2800" b="1" dirty="0"/>
              <a:t>flags suspicion </a:t>
            </a:r>
            <a:r>
              <a:rPr lang="en-US" sz="2800" dirty="0"/>
              <a:t>due to its nature. This project addresses the challenge of hiding sensitive data within seemingly harmless images, ensuring discreet transmission and minimizing the risk of detection. 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2" y="1668544"/>
            <a:ext cx="11313554" cy="423263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000" b="1" dirty="0"/>
              <a:t>Programming Language: </a:t>
            </a:r>
            <a:r>
              <a:rPr lang="en-IN" sz="2000" dirty="0"/>
              <a:t>Python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000" b="1" dirty="0"/>
              <a:t>Image Processing Library: </a:t>
            </a:r>
            <a:r>
              <a:rPr lang="en-IN" sz="2000" dirty="0"/>
              <a:t>OpenCV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sz="2000" b="1" dirty="0">
                <a:solidFill>
                  <a:schemeClr val="tx1"/>
                </a:solidFill>
                <a:cs typeface="Arial" panose="020B0604020202020204" pitchFamily="34" charset="0"/>
              </a:rPr>
              <a:t>Graphical User Interface (GUI):</a:t>
            </a:r>
            <a:r>
              <a:rPr lang="en-IN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IN" sz="2000" dirty="0" err="1">
                <a:solidFill>
                  <a:schemeClr val="tx1"/>
                </a:solidFill>
                <a:cs typeface="Arial" panose="020B0604020202020204" pitchFamily="34" charset="0"/>
              </a:rPr>
              <a:t>Tkinter</a:t>
            </a:r>
            <a:endParaRPr lang="en-IN" sz="20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sz="2000" b="1" dirty="0">
                <a:solidFill>
                  <a:schemeClr val="tx1"/>
                </a:solidFill>
                <a:cs typeface="Arial" panose="020B0604020202020204" pitchFamily="34" charset="0"/>
              </a:rPr>
              <a:t>File Handling &amp; Security:</a:t>
            </a:r>
            <a:r>
              <a:rPr lang="en-IN" sz="2000" dirty="0">
                <a:solidFill>
                  <a:schemeClr val="tx1"/>
                </a:solidFill>
                <a:cs typeface="Arial" panose="020B0604020202020204" pitchFamily="34" charset="0"/>
              </a:rPr>
              <a:t> Basic encryption logic for password protection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sz="2000" b="1" dirty="0">
                <a:solidFill>
                  <a:schemeClr val="tx1"/>
                </a:solidFill>
                <a:cs typeface="Arial" panose="020B0604020202020204" pitchFamily="34" charset="0"/>
              </a:rPr>
              <a:t>Code Editor:</a:t>
            </a:r>
            <a:r>
              <a:rPr lang="en-IN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IN" sz="2000" dirty="0" err="1">
                <a:solidFill>
                  <a:schemeClr val="tx1"/>
                </a:solidFill>
                <a:cs typeface="Arial" panose="020B0604020202020204" pitchFamily="34" charset="0"/>
              </a:rPr>
              <a:t>VSCode</a:t>
            </a:r>
            <a:endParaRPr lang="en-IN" sz="20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sz="2000" b="1" dirty="0">
                <a:solidFill>
                  <a:schemeClr val="tx1"/>
                </a:solidFill>
                <a:cs typeface="Arial" panose="020B0604020202020204" pitchFamily="34" charset="0"/>
              </a:rPr>
              <a:t>Operating System: </a:t>
            </a:r>
            <a:r>
              <a:rPr lang="en-IN" sz="2000" dirty="0">
                <a:solidFill>
                  <a:schemeClr val="tx1"/>
                </a:solidFill>
                <a:cs typeface="Arial" panose="020B0604020202020204" pitchFamily="34" charset="0"/>
              </a:rPr>
              <a:t>Windows 11</a:t>
            </a:r>
            <a:endParaRPr lang="en-IN" sz="2000" b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The "wow" factor of this project lies in its ability to </a:t>
            </a:r>
            <a:r>
              <a:rPr lang="en-US" sz="2800" b="1" dirty="0"/>
              <a:t>conceal data within images</a:t>
            </a:r>
            <a:r>
              <a:rPr lang="en-US" sz="2800" dirty="0"/>
              <a:t> without leaving any noticeable traces. A casual observer would perceive the image as completely normal, unaware of the hidden information.</a:t>
            </a:r>
            <a:endParaRPr lang="en-IN" sz="24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BCEEC6D-4358-D944-94DD-FD7F838715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6902" y="1790959"/>
            <a:ext cx="11101761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Journalists and Whistleblowers: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For secure communication and protection of sources.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Activists and Human Rights Defenders: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For organizing and disseminating information in restrictive environments.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Businesses: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For secure transfer of sensitive data, intellectual property, or confidential communications.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Individuals: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For private and secure sharing of personal information.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Government and Law Enforcement: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For covert operations and secure communication.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D7125-AC62-752D-6E68-9EB88BCC6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Screenshots of the outcome (min 3)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5071CE-189F-480C-ACDC-FE0B466CE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694" y="854285"/>
            <a:ext cx="9001268" cy="53486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1990BB-865F-8DE2-BACD-9BF812438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49" y="1721776"/>
            <a:ext cx="6548979" cy="443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158CEF-D163-4827-1E5D-430FEBCF7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379" y="595813"/>
            <a:ext cx="8398676" cy="56663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6A922D-912E-A890-3ECA-5347A9B3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576" y="1004404"/>
            <a:ext cx="5533383" cy="498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344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Hence, have demonstrated the ability to hide data within images without compromising their visual integrity. This technology offers a viable alternative to traditional encryption methods in situations where covert communication is essential,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174</TotalTime>
  <Words>358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Secure data hiding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PowerPoint Presentation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Anjali Khatawkar</cp:lastModifiedBy>
  <cp:revision>29</cp:revision>
  <dcterms:created xsi:type="dcterms:W3CDTF">2021-05-26T16:50:10Z</dcterms:created>
  <dcterms:modified xsi:type="dcterms:W3CDTF">2025-02-25T07:40:49Z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