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4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7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02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0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4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9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5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4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5BF8340-981E-4A44-B94D-C868583A20D6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384-1BF9-4872-8D3F-AEB2D7C1913F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341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70C3-2935-4761-BA8D-758FB47F9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923" y="2113382"/>
            <a:ext cx="7131498" cy="2268559"/>
          </a:xfrm>
        </p:spPr>
        <p:txBody>
          <a:bodyPr/>
          <a:lstStyle/>
          <a:p>
            <a:r>
              <a:rPr lang="en-US" dirty="0"/>
              <a:t>REGULARISATION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94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47D8-C234-4EA4-AABF-78A4B259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regularization??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C9CB-51B7-42A9-ABDB-335F1DAB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220" y="2024743"/>
            <a:ext cx="9039919" cy="3769567"/>
          </a:xfrm>
        </p:spPr>
        <p:txBody>
          <a:bodyPr>
            <a:normAutofit/>
          </a:bodyPr>
          <a:lstStyle/>
          <a:p>
            <a:r>
              <a:rPr lang="en-US" dirty="0"/>
              <a:t>Regularization is a technique in machine learning used to avoid the overfitting problem. </a:t>
            </a:r>
          </a:p>
          <a:p>
            <a:r>
              <a:rPr lang="en-US" dirty="0"/>
              <a:t>Regularization works by adding a penalty to the complex model.</a:t>
            </a:r>
          </a:p>
          <a:p>
            <a:r>
              <a:rPr lang="en-US" dirty="0"/>
              <a:t>In the context of machine learning, regularization is the process which regularizes or shrinks the coefficients towards zero. In simple words, regularization discourages learning a more complex or flexible model, to prevent overfitting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51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DBEB-4907-4477-8A5D-9540C530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REGULARIZATION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A18B-824F-465D-8B7C-775CFCE9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1.Ridge Regression(L2 Regularization)</a:t>
            </a:r>
          </a:p>
          <a:p>
            <a:r>
              <a:rPr lang="en-US" dirty="0"/>
              <a:t>2.Lasso Regression(L1 Regularization)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3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0A0B-953E-4AF2-BDFE-FEBCA722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RIDGE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97B3-DEF9-432C-9A1E-9D079832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technique, the cost function is altered by adding the penalty term to it.</a:t>
            </a:r>
          </a:p>
          <a:p>
            <a:r>
              <a:rPr lang="en-US" dirty="0"/>
              <a:t>The amount of bias added to the model is called Ridge Regression penalty. </a:t>
            </a:r>
          </a:p>
          <a:p>
            <a:r>
              <a:rPr lang="en-US" dirty="0"/>
              <a:t>We can calculate it by multiplying with the lambda to the squared weight of each individual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C2C8-08B1-4605-B2D8-96CA3658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LASSO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A49B-96A3-4757-89BB-408279DAA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420" y="1539551"/>
            <a:ext cx="8582719" cy="4805265"/>
          </a:xfrm>
        </p:spPr>
        <p:txBody>
          <a:bodyPr>
            <a:normAutofit/>
          </a:bodyPr>
          <a:lstStyle/>
          <a:p>
            <a:r>
              <a:rPr lang="en-US" dirty="0"/>
              <a:t>Lasso regression is another regularization technique to reduce the complexity of the model.</a:t>
            </a:r>
          </a:p>
          <a:p>
            <a:r>
              <a:rPr lang="en-US" dirty="0"/>
              <a:t>It is similar to the Ridge Regression except that the penalty term contains only the absolute weights instead of a square of weights.</a:t>
            </a:r>
          </a:p>
          <a:p>
            <a:r>
              <a:rPr lang="en-US" dirty="0"/>
              <a:t>Since it takes absolute values, hence, it can shrink the slope to 0, whereas Ridge Regression can only shrink it near to 0.</a:t>
            </a:r>
          </a:p>
          <a:p>
            <a:r>
              <a:rPr lang="en-US" dirty="0"/>
              <a:t>Some of the features in this technique are completely neglected for model evaluation.</a:t>
            </a:r>
          </a:p>
          <a:p>
            <a:r>
              <a:rPr lang="en-US" dirty="0"/>
              <a:t>Hence, the Lasso regression can help us to reduce the overfitting in the model as well as the feature selection.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7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A8F4-5425-4956-8B48-B2A133EF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L1 AND L2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E1D7D-3A15-480E-A9E5-D59884D9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 is mostly used to reduce the overfitting in the model, and it includes all the features present in the model. </a:t>
            </a:r>
          </a:p>
          <a:p>
            <a:r>
              <a:rPr lang="en-US" dirty="0"/>
              <a:t>It reduces the complexity of the model by shrinking the coefficients.</a:t>
            </a:r>
          </a:p>
          <a:p>
            <a:endParaRPr lang="en-US" dirty="0"/>
          </a:p>
          <a:p>
            <a:r>
              <a:rPr lang="en-US" dirty="0"/>
              <a:t>Lasso regression helps to reduce the overfitting in the model as well as feature selection.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8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B949-5CC9-4FEF-A35C-9B57B54C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LAMBDA?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89BA-7047-4B51-891F-A2A2378F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is a Hyperparameter Known as </a:t>
            </a:r>
            <a:r>
              <a:rPr lang="en-US" dirty="0" err="1"/>
              <a:t>regularisation</a:t>
            </a:r>
            <a:r>
              <a:rPr lang="en-US" dirty="0"/>
              <a:t> constant and it is greater than zero.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736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</TotalTime>
  <Words>317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REGULARISATION</vt:lpstr>
      <vt:lpstr>What is regularization??</vt:lpstr>
      <vt:lpstr>TYPES OF REGULARIZATION</vt:lpstr>
      <vt:lpstr>RIDGE REGRESSION</vt:lpstr>
      <vt:lpstr>LASSO REGRESSION</vt:lpstr>
      <vt:lpstr>DIFFERENCE BETWEEN L1 AND L2 REGRESSION</vt:lpstr>
      <vt:lpstr>WHAT IS LAMBDA?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REGULARISATION</dc:title>
  <dc:creator>Anjali Kadre</dc:creator>
  <cp:lastModifiedBy>Anjali Kadre</cp:lastModifiedBy>
  <cp:revision>2</cp:revision>
  <dcterms:created xsi:type="dcterms:W3CDTF">2021-06-21T14:36:10Z</dcterms:created>
  <dcterms:modified xsi:type="dcterms:W3CDTF">2021-06-21T14:51:31Z</dcterms:modified>
</cp:coreProperties>
</file>