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2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7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3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7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9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47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9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D7BAF-8E5F-4852-BED0-0072EC6CE763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F17153-034E-44C7-897B-77EF0144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9E3D-C31C-4149-BF2D-9ECEE4C9D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64161" cy="1515533"/>
          </a:xfrm>
        </p:spPr>
        <p:txBody>
          <a:bodyPr/>
          <a:lstStyle/>
          <a:p>
            <a:r>
              <a:rPr lang="en-US" dirty="0"/>
              <a:t>HYPERPARAMERTER TUNING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5F44-1D00-4F9F-B2D9-09085F7C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ANJALI KADRE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B5B5-E476-43C6-9F50-BE4996B0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What is hyperparameter tuning?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DAAC-A839-4B64-8831-52B3ECF7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is the process of determining the right combination of hyperparameters that allows the model to maximize model performance. </a:t>
            </a:r>
          </a:p>
          <a:p>
            <a:r>
              <a:rPr lang="en-US" dirty="0"/>
              <a:t>Setting the correct combination of hyperparameters is the only way to extract the maximum performance out of models.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5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219-ECB5-4D64-BD03-5ACBD323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Techniques of Hyperparameter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B8BA-684D-46D8-91CB-792886C6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Grid Search</a:t>
            </a:r>
          </a:p>
          <a:p>
            <a:r>
              <a:rPr lang="en-IN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193633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FEFE-0FEA-4226-B692-5BB55E4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What is grid search?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4586-868E-4F38-8DD7-CAF3410A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Grid Search, we try every combination of a preset list of values of the hyper-parameters and evaluate the model for each combination.</a:t>
            </a:r>
          </a:p>
          <a:p>
            <a:r>
              <a:rPr lang="en-US" dirty="0"/>
              <a:t>Once all the combinations are evaluated, the model with the set of parameters which give the top accuracy is considered to be the best.</a:t>
            </a:r>
          </a:p>
          <a:p>
            <a:r>
              <a:rPr lang="en-US" dirty="0"/>
              <a:t>The name “grid” comes to the fact that all possible candidates within all needed hyperparameters are combined in a sort of grid. The combination yielding the best performance, preferably evaluated in a validation set, is then selected.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9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628825-B43B-4DA3-89F9-08FF244E6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865" y="1518083"/>
            <a:ext cx="3984043" cy="4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F1F7-D311-4CA7-AB85-944F43B5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What are the drawbacks of grid search?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56F5-E17F-4B66-A1B4-8AF519F5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slow. </a:t>
            </a:r>
          </a:p>
          <a:p>
            <a:r>
              <a:rPr lang="en-US" dirty="0"/>
              <a:t>Checking every combination of the space requires a lot of time. </a:t>
            </a:r>
          </a:p>
          <a:p>
            <a:r>
              <a:rPr lang="en-US" dirty="0"/>
              <a:t>In every point in the grid needs k-fold cross-validation, which requires k training steps. So, tuning the hyperparameters of a model in </a:t>
            </a:r>
          </a:p>
          <a:p>
            <a:r>
              <a:rPr lang="en-US" dirty="0"/>
              <a:t>this way can be quite complex and expensive. </a:t>
            </a:r>
          </a:p>
          <a:p>
            <a:r>
              <a:rPr lang="en-US" dirty="0"/>
              <a:t>If we pass multiple parameter then size of grid will increase, iteration will increase and it will be very time consuming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10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C0652-9BF9-492D-9980-A7AEA358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search is a technique where random combinations of the hyperparameters are used to find the best solution for the built model.</a:t>
            </a:r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D6B77C-E8D7-4CE8-A69B-14A595AF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random search?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2B32B-967F-412A-BC73-0F31E9BCB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169" y="2228436"/>
            <a:ext cx="4099316" cy="32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0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FAB6-C561-4D5C-94F9-3E14D7E0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Grid and Random layout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94269-ACC7-4364-B42C-2CB4111E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129" y="2682410"/>
            <a:ext cx="5911742" cy="31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4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274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ui-monospace</vt:lpstr>
      <vt:lpstr>Organic</vt:lpstr>
      <vt:lpstr>HYPERPARAMERTER TUNING</vt:lpstr>
      <vt:lpstr>What is hyperparameter tuning?</vt:lpstr>
      <vt:lpstr>Techniques of Hyperparameter Tuning</vt:lpstr>
      <vt:lpstr>What is grid search?</vt:lpstr>
      <vt:lpstr>PowerPoint Presentation</vt:lpstr>
      <vt:lpstr>What are the drawbacks of grid search?</vt:lpstr>
      <vt:lpstr>What is random search? </vt:lpstr>
      <vt:lpstr>PowerPoint Presentation</vt:lpstr>
      <vt:lpstr>Difference between Grid and Random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HYPERPARAMERTER TUNING</dc:title>
  <dc:creator>Anjali Kadre</dc:creator>
  <cp:lastModifiedBy>Anjali Kadre</cp:lastModifiedBy>
  <cp:revision>4</cp:revision>
  <dcterms:created xsi:type="dcterms:W3CDTF">2021-06-30T08:50:46Z</dcterms:created>
  <dcterms:modified xsi:type="dcterms:W3CDTF">2021-06-30T09:10:52Z</dcterms:modified>
</cp:coreProperties>
</file>