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3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8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6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8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07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56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52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4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6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6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9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0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0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EF77DB-1C7B-4116-9D6F-019A0F266E35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3D4379-8350-44D3-AA22-8B131A08F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7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794B-FB52-4B22-8A18-67014CA8E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00FDD-3EF8-4EDE-A433-F1A460DF9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72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Algorithms in Enterprise Applications">
            <a:extLst>
              <a:ext uri="{FF2B5EF4-FFF2-40B4-BE49-F238E27FC236}">
                <a16:creationId xmlns:a16="http://schemas.microsoft.com/office/drawing/2014/main" id="{78E316E8-B646-4D30-968D-0DB502C59D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67" y="585927"/>
            <a:ext cx="9753665" cy="548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1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C446-1EA3-4C91-AC69-6D293481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FOR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7428-B423-4FFB-8D0A-3EF80052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Logistic Regression is much similar to the Linear Regression except that how they are used. Linear Regression is used for solving Regression problems, whereas </a:t>
            </a:r>
            <a:r>
              <a:rPr lang="en-US" b="1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Logistic regression is used for solving the classification problems</a:t>
            </a:r>
            <a:r>
              <a:rPr lang="en-US" b="0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In Logistic regression, instead of fitting a regression line, we fit an "S" shaped logistic function, which predicts two maximum values (0 or 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The curve from the logistic function indicates the likelihood of something such as whether the cells are cancerous or not, a mouse is obese or not based on its weight,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itka Heading" panose="02000505000000020004" pitchFamily="2" charset="0"/>
              </a:rPr>
              <a:t>Response variable in logistic regression is categorical while in linear regression it is continuous.</a:t>
            </a:r>
            <a:endParaRPr lang="en-US" b="0" dirty="0">
              <a:solidFill>
                <a:srgbClr val="000000"/>
              </a:solidFill>
              <a:effectLst/>
              <a:latin typeface="Sitka Heading" panose="02000505000000020004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51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4580-30CE-4CBA-931B-B10675F8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8AD9-44B8-4AD1-B672-4BCA531A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supervised learning classification algorithm used to predict the probability of a target variable. ... It is one of the simplest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algorithms that can be used for various classification problems such as spam detection, Diabetes prediction, cancer detection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76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6E64-B07F-4DE0-8CA4-2015080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520D-1EFD-4AFC-AED4-F97831E6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logistic regression model the response variable is categorical.</a:t>
            </a:r>
          </a:p>
          <a:p>
            <a:r>
              <a:rPr lang="en-US" dirty="0"/>
              <a:t>The idea of logistic regression is relationship between feature(independent variable) and probability of particular outcome.</a:t>
            </a:r>
          </a:p>
          <a:p>
            <a:r>
              <a:rPr lang="en-US" dirty="0"/>
              <a:t>example: pass or fail, yes or no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38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8E6-B9AF-4E4F-93ED-494BBE96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C13391-CFBB-4398-906E-777732A80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484017"/>
              </p:ext>
            </p:extLst>
          </p:nvPr>
        </p:nvGraphicFramePr>
        <p:xfrm>
          <a:off x="1295400" y="2557463"/>
          <a:ext cx="9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1895423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76265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8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6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6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3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1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6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1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stic Regression in Machine Learning">
            <a:extLst>
              <a:ext uri="{FF2B5EF4-FFF2-40B4-BE49-F238E27FC236}">
                <a16:creationId xmlns:a16="http://schemas.microsoft.com/office/drawing/2014/main" id="{B6C25D2B-527D-4BA9-AC5C-F068CCB0C1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73" y="2361459"/>
            <a:ext cx="5975885" cy="35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58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6AE2-70D2-4C6A-8588-C134F3F7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83C9-3AA6-42BC-9885-769CEFEA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7" y="2556931"/>
            <a:ext cx="9742500" cy="3648559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The sigmoid function is a mathematical function used to map the predicted values to probabilities.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It maps any real value into another value within a range of 0 and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The value of the logistic regression must be between 0 and 1, which cannot go beyond this limit, so it forms a curve like the "S" form. The S-form curve is called the Sigmoid function or the logistic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In logistic regression, we use the concept of the threshold value, which defines the probability of either 0 or 1. Such as values above the threshold value tends to 1, and a value below the threshold values tends to 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35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AEC3-63E6-47D0-95C2-49B94044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0A5-2C24-41CE-8858-B27079C1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2556932"/>
            <a:ext cx="9778011" cy="3462128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transforms its output using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logistic sigmoid function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to return a probability value which can then be mapped to two or more discrete classes.</a:t>
            </a:r>
          </a:p>
          <a:p>
            <a:r>
              <a:rPr lang="es-ES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 = 1 / 1+e </a:t>
            </a:r>
            <a:r>
              <a:rPr lang="es-ES" b="1" i="1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-z</a:t>
            </a:r>
            <a:endParaRPr lang="en-US" baseline="30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2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Z: Independent variable</a:t>
            </a:r>
          </a:p>
          <a:p>
            <a:r>
              <a:rPr lang="en-US" sz="32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e: natural log</a:t>
            </a:r>
          </a:p>
          <a:p>
            <a:r>
              <a:rPr lang="en-US" sz="32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e=2.718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9897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C955-AD19-446E-83F1-42473954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LOGISTIC REGRESSION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D4E9-CAD7-42D3-BC57-45E49963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LOGISTIC REGRESSION</a:t>
            </a:r>
          </a:p>
          <a:p>
            <a:r>
              <a:rPr lang="en-US" dirty="0"/>
              <a:t>MULTINOMIAL LOGISTIC REGRESSION</a:t>
            </a:r>
          </a:p>
          <a:p>
            <a:r>
              <a:rPr lang="en-US" dirty="0"/>
              <a:t>ORDINAL 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75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F700-5AC0-47F5-ADF4-64654A5C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29" y="1083239"/>
            <a:ext cx="9538314" cy="46428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On the basis of the categories, Logistic Regression can be classified into three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Binomial:</a:t>
            </a:r>
            <a:r>
              <a:rPr lang="en-US" b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 In binomial Logistic regression, there can be only two possible types of the dependent variables, such as 0 or 1, Pass or Fail,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Multinomial:</a:t>
            </a:r>
            <a:r>
              <a:rPr lang="en-US" b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 In multinomial Logistic regression, there can be 3 or more possible unordered types of the dependent variable, such as "cat", "dogs", or "sheep"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Ordinal:</a:t>
            </a:r>
            <a:r>
              <a:rPr lang="en-US" b="0" dirty="0">
                <a:solidFill>
                  <a:srgbClr val="000000"/>
                </a:solidFill>
                <a:effectLst/>
                <a:latin typeface="Sitka Display" panose="02000505000000020004" pitchFamily="2" charset="0"/>
              </a:rPr>
              <a:t> In ordinal Logistic regression, there can be 3 or more possible ordered types of dependent variables, such as "low", "Medium", or "High".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710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524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Garamond</vt:lpstr>
      <vt:lpstr>Roboto</vt:lpstr>
      <vt:lpstr>Sitka Display</vt:lpstr>
      <vt:lpstr>Sitka Heading</vt:lpstr>
      <vt:lpstr>Organic</vt:lpstr>
      <vt:lpstr>PowerPoint Presentation</vt:lpstr>
      <vt:lpstr>LOGISTIC REGRESSION</vt:lpstr>
      <vt:lpstr>PowerPoint Presentation</vt:lpstr>
      <vt:lpstr>PowerPoint Presentation</vt:lpstr>
      <vt:lpstr>PowerPoint Presentation</vt:lpstr>
      <vt:lpstr>SIGMOID FUNCTION</vt:lpstr>
      <vt:lpstr>SIGMOID FUNCTION</vt:lpstr>
      <vt:lpstr>TYPES OF LOGISTIC REGRESSION MODEL</vt:lpstr>
      <vt:lpstr>PowerPoint Presentation</vt:lpstr>
      <vt:lpstr>PowerPoint Presentation</vt:lpstr>
      <vt:lpstr>LOGISTIC REGRESSION FOR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Kadre</dc:creator>
  <cp:lastModifiedBy>Anjali Kadre</cp:lastModifiedBy>
  <cp:revision>4</cp:revision>
  <dcterms:created xsi:type="dcterms:W3CDTF">2021-06-04T04:34:54Z</dcterms:created>
  <dcterms:modified xsi:type="dcterms:W3CDTF">2021-06-04T05:10:11Z</dcterms:modified>
</cp:coreProperties>
</file>