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7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7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2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2CA19E6-C1FA-4DE7-AEED-ACFCBD4C53C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EEC5B02-1027-4A43-8DEC-3A89C89A6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0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93C-A94F-4DAF-998B-11BE81D2E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Accuracy Metrics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8F33C-6FD3-4481-A46B-B8AE1E352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9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FE57-CDAB-41F6-A0FC-C259914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Define Accuracy AND Define Accuracy.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F227E-FAD3-4A9C-B9AD-E1A5E450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21" y="2886075"/>
            <a:ext cx="2771775" cy="54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4ED1F-846F-4422-8C76-6B1FF8A6DA9D}"/>
              </a:ext>
            </a:extLst>
          </p:cNvPr>
          <p:cNvSpPr txBox="1"/>
          <p:nvPr/>
        </p:nvSpPr>
        <p:spPr>
          <a:xfrm>
            <a:off x="809431" y="226413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Accuracy = (TP+TN)/Total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B6A3A-5FBA-4859-9436-DF2D378C2DED}"/>
              </a:ext>
            </a:extLst>
          </p:cNvPr>
          <p:cNvSpPr txBox="1"/>
          <p:nvPr/>
        </p:nvSpPr>
        <p:spPr>
          <a:xfrm>
            <a:off x="809431" y="422453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Error rate = (1 – accuracy)  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Error rate = (FP+FN)/ Total</a:t>
            </a:r>
          </a:p>
        </p:txBody>
      </p:sp>
    </p:spTree>
    <p:extLst>
      <p:ext uri="{BB962C8B-B14F-4D97-AF65-F5344CB8AC3E}">
        <p14:creationId xmlns:p14="http://schemas.microsoft.com/office/powerpoint/2010/main" val="216981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168-95A8-483B-95D9-EFE1E7E8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Define F1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0B71-9EE8-4ED2-9321-655BBD07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when we try to increase the precision of our model, the recall goes down, and vice-versa. The F1-score captures both the trends in a single value</a:t>
            </a:r>
          </a:p>
          <a:p>
            <a:pPr marL="0" indent="0">
              <a:buNone/>
            </a:pPr>
            <a:r>
              <a:rPr lang="en-US" dirty="0"/>
              <a:t>F1-score is a harmonic mean of Precision and Recall, and so it gives a combined idea about these two metrics. It is maximum when Precision is equal to Recall.</a:t>
            </a:r>
          </a:p>
          <a:p>
            <a:pPr marL="0" indent="0">
              <a:buNone/>
            </a:pPr>
            <a:r>
              <a:rPr lang="en-US" dirty="0"/>
              <a:t>Closer the F1 Score to  1. Better the accuracy.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2A411-05C0-4C01-ADBB-DA46A097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41" y="4537301"/>
            <a:ext cx="5528417" cy="14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2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FAF-E3AD-42EF-B57D-A98A6C55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  YOU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5D07-F9DC-47D5-9F3C-376534DC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0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3DF5-92BE-403E-BBF0-A39A948E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What is confusion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4EAB-A7ED-449E-9A7C-B0191291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Confusion matrix is an N x N matrix used for evaluating the performance of a classification model, where N is the number of target classes. </a:t>
            </a:r>
          </a:p>
          <a:p>
            <a:r>
              <a:rPr lang="en-US" dirty="0"/>
              <a:t>The matrix compares the actual target values with those predicted by the machine learning model.</a:t>
            </a:r>
          </a:p>
          <a:p>
            <a:r>
              <a:rPr lang="en-US" dirty="0"/>
              <a:t>Confusion matrices are used to visualize important predictive analytics like recall,, accuracy, and precision.</a:t>
            </a:r>
          </a:p>
          <a:p>
            <a:r>
              <a:rPr lang="en-US" dirty="0"/>
              <a:t> Confusion matrices are useful because they give direct comparisons of values like True Positives, False Positives, True Negatives and False Negatives.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8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D34-51D6-4265-9D57-6E74BD10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Explain in brief about True positive, True Negative, False Positive, False negative.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C6BC-DA11-4175-8A6C-9FD64CDD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9043"/>
            <a:ext cx="10903023" cy="45621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True Positive (TP)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The predicted value matches the actual value</a:t>
            </a:r>
          </a:p>
          <a:p>
            <a:r>
              <a:rPr lang="en-US" dirty="0"/>
              <a:t>The actual value was positive and the model predicted a positive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True Negative (TN) </a:t>
            </a:r>
          </a:p>
          <a:p>
            <a:endParaRPr lang="en-US" dirty="0"/>
          </a:p>
          <a:p>
            <a:r>
              <a:rPr lang="en-US" dirty="0"/>
              <a:t>The predicted value matches the actual value</a:t>
            </a:r>
          </a:p>
          <a:p>
            <a:r>
              <a:rPr lang="en-US" dirty="0"/>
              <a:t>The actual value was negative and the model predicted a negative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8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D006-95B3-4438-9C8F-B872EDE8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3351-1726-4C87-9705-367159EB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2011680"/>
            <a:ext cx="10884362" cy="4781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False Positive (FP) – Type 1 error</a:t>
            </a:r>
          </a:p>
          <a:p>
            <a:pPr marL="0" indent="0">
              <a:buNone/>
            </a:pPr>
            <a:r>
              <a:rPr lang="en-US" dirty="0"/>
              <a:t>The predicted value was falsely predicted</a:t>
            </a:r>
          </a:p>
          <a:p>
            <a:r>
              <a:rPr lang="en-US" dirty="0"/>
              <a:t>The actual value was negative but the model predicted a positive value</a:t>
            </a:r>
          </a:p>
          <a:p>
            <a:r>
              <a:rPr lang="en-US" dirty="0"/>
              <a:t>Also known as the Type 1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False Negative (FN) – Type 2 error</a:t>
            </a:r>
          </a:p>
          <a:p>
            <a:pPr marL="0" indent="0">
              <a:buNone/>
            </a:pPr>
            <a:r>
              <a:rPr lang="en-US" dirty="0"/>
              <a:t>The predicted value was falsely predicted</a:t>
            </a:r>
          </a:p>
          <a:p>
            <a:r>
              <a:rPr lang="en-US" dirty="0"/>
              <a:t>The actual value was positive but the model predicted a negative value</a:t>
            </a:r>
          </a:p>
          <a:p>
            <a:r>
              <a:rPr lang="en-US" dirty="0"/>
              <a:t>Also known as the Type 2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99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D2EA-E874-4022-B2C2-78AE42DA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C9001A-1C67-491D-935C-213E980F7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07" y="2189368"/>
            <a:ext cx="4058816" cy="3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12F8-4312-4F09-B26C-D99DA803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2DBDCD-24DE-4D10-A499-FDC15641A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543" y="2125064"/>
            <a:ext cx="4180114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70AB-8189-42DD-9798-DD31E4CD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1 error and type 2 error?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7216-9336-4513-9D27-ED2BE117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error is equivalent to a False positive.</a:t>
            </a:r>
          </a:p>
          <a:p>
            <a:r>
              <a:rPr lang="en-US" dirty="0"/>
              <a:t> Type II error is equivalent to a False negative.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Construction Model of a bridge is correct.</a:t>
            </a:r>
          </a:p>
          <a:p>
            <a:r>
              <a:rPr lang="en-US" dirty="0"/>
              <a:t>Type I error: Predicting that the model is correct when it is not.</a:t>
            </a:r>
          </a:p>
          <a:p>
            <a:r>
              <a:rPr lang="en-US" dirty="0"/>
              <a:t>Type II error: Predicting that a model is not correct when it is correct.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5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638B-A571-499A-A540-51C5FE6F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Define Precision.(Positive predictive value </a:t>
            </a:r>
            <a:r>
              <a:rPr lang="en-IN" b="0" i="0" dirty="0" err="1">
                <a:solidFill>
                  <a:srgbClr val="24292E"/>
                </a:solidFill>
                <a:effectLst/>
                <a:latin typeface="ui-monospace"/>
              </a:rPr>
              <a:t>ppv</a:t>
            </a:r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A0A0-9270-476C-BCD4-69A49841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143105" cy="4562144"/>
          </a:xfrm>
        </p:spPr>
        <p:txBody>
          <a:bodyPr/>
          <a:lstStyle/>
          <a:p>
            <a:r>
              <a:rPr lang="en-US" dirty="0"/>
              <a:t>PRECISION:</a:t>
            </a:r>
          </a:p>
          <a:p>
            <a:pPr marL="0" indent="0">
              <a:buNone/>
            </a:pPr>
            <a:r>
              <a:rPr lang="en-US" dirty="0"/>
              <a:t>      Precision tells us how many of the correctly predicted cases actually turned out          to be positive.</a:t>
            </a:r>
          </a:p>
          <a:p>
            <a:pPr marL="0" indent="0">
              <a:buNone/>
            </a:pPr>
            <a:r>
              <a:rPr lang="en-IN" dirty="0"/>
              <a:t>Precision = TP/Predicted yes</a:t>
            </a:r>
          </a:p>
          <a:p>
            <a:pPr marL="0" indent="0">
              <a:buNone/>
            </a:pPr>
            <a:r>
              <a:rPr lang="en-IN" dirty="0"/>
              <a:t>High precision gives high accuracy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2B03C-8B95-44C2-AAA3-D947AFFE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5" y="4170784"/>
            <a:ext cx="3587652" cy="1032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42954-DDAA-4E23-8BD9-BEA359FE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44" y="3881151"/>
            <a:ext cx="2802063" cy="26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B66F-118C-40FC-BAED-8422E7D1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RECALL(</a:t>
            </a:r>
            <a:r>
              <a:rPr lang="en-US" dirty="0" err="1"/>
              <a:t>sensitivity,hit</a:t>
            </a:r>
            <a:r>
              <a:rPr lang="en-US" dirty="0"/>
              <a:t> </a:t>
            </a:r>
            <a:r>
              <a:rPr lang="en-US" dirty="0" err="1"/>
              <a:t>rate,true</a:t>
            </a:r>
            <a:r>
              <a:rPr lang="en-US" dirty="0"/>
              <a:t> </a:t>
            </a:r>
            <a:r>
              <a:rPr lang="en-US" dirty="0" err="1"/>
              <a:t>positivr</a:t>
            </a:r>
            <a:r>
              <a:rPr lang="en-US" dirty="0"/>
              <a:t> rate(</a:t>
            </a:r>
            <a:r>
              <a:rPr lang="en-US" dirty="0" err="1"/>
              <a:t>tpr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288B-4416-4F70-B7AB-8B9B3476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tells us how many of the actual positive cases we were able to predict correctly with our model.</a:t>
            </a:r>
          </a:p>
          <a:p>
            <a:r>
              <a:rPr lang="en-US" dirty="0"/>
              <a:t> Recall = TP/Actual Yes</a:t>
            </a:r>
          </a:p>
          <a:p>
            <a:r>
              <a:rPr lang="en-IN" dirty="0"/>
              <a:t>High recall value gives high accuracy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A51F5-C91B-4B25-B8F3-E5FB332B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21" y="3986212"/>
            <a:ext cx="3112798" cy="1304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E459E-2335-46C4-AB5A-32640218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607" y="3185727"/>
            <a:ext cx="2804403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1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</TotalTime>
  <Words>499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Corbel</vt:lpstr>
      <vt:lpstr>ui-monospace</vt:lpstr>
      <vt:lpstr>Wingdings</vt:lpstr>
      <vt:lpstr>Banded</vt:lpstr>
      <vt:lpstr>Accuracy Metrics </vt:lpstr>
      <vt:lpstr> What is confusion matrix?</vt:lpstr>
      <vt:lpstr>Explain in brief about True positive, True Negative, False Positive, False negative.</vt:lpstr>
      <vt:lpstr>PowerPoint Presentation</vt:lpstr>
      <vt:lpstr>PowerPoint Presentation</vt:lpstr>
      <vt:lpstr>example</vt:lpstr>
      <vt:lpstr>What is type 1 error and type 2 error?</vt:lpstr>
      <vt:lpstr>Define Precision.(Positive predictive value ppv)</vt:lpstr>
      <vt:lpstr>DEFINE RECALL(sensitivity,hit rate,true positivr rate(tpr))</vt:lpstr>
      <vt:lpstr>Define Accuracy AND Define Accuracy.</vt:lpstr>
      <vt:lpstr>Define F1 score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Metrics</dc:title>
  <dc:creator>Anjali Kadre</dc:creator>
  <cp:lastModifiedBy>Anjali Kadre</cp:lastModifiedBy>
  <cp:revision>6</cp:revision>
  <dcterms:created xsi:type="dcterms:W3CDTF">2021-06-29T12:25:29Z</dcterms:created>
  <dcterms:modified xsi:type="dcterms:W3CDTF">2021-06-30T08:49:38Z</dcterms:modified>
</cp:coreProperties>
</file>