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7" r:id="rId9"/>
    <p:sldId id="268" r:id="rId10"/>
    <p:sldId id="262" r:id="rId11"/>
    <p:sldId id="263" r:id="rId12"/>
    <p:sldId id="270" r:id="rId13"/>
    <p:sldId id="264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0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4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3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68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67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9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1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5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1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2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4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3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83D6-DF9E-44CF-B904-6E8017CF2D27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9B79E0-BDDF-495B-8873-8A86394CF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7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A943-C31F-43E1-8C37-5AA40FE33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A04D7-744F-42F4-B167-06C8D6E34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1DBC9-7BEC-4F51-9225-EA451D94C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3" y="-16833"/>
            <a:ext cx="10262585" cy="70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35FF-7052-43D7-B4CB-951CF19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1CE9-6C38-41B7-9A98-40D40CA0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REGRESSION</a:t>
            </a:r>
          </a:p>
          <a:p>
            <a:r>
              <a:rPr lang="en-US" sz="2800" dirty="0"/>
              <a:t>CLASSIFICATION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443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2697-3639-4FDF-A003-18CFBCF8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3028-DD7C-4A9A-9CB7-9E98F4BA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use for continuous data</a:t>
            </a:r>
          </a:p>
          <a:p>
            <a:r>
              <a:rPr lang="en-US" sz="2400" dirty="0"/>
              <a:t>It predicts numerical values</a:t>
            </a:r>
          </a:p>
          <a:p>
            <a:r>
              <a:rPr lang="en-US" sz="2400" dirty="0" err="1"/>
              <a:t>Example:Predicting</a:t>
            </a:r>
            <a:r>
              <a:rPr lang="en-US" sz="2400" dirty="0"/>
              <a:t> house price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033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465-7B6D-4D61-A481-A47905FF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527A-F0D7-4168-9DC9-6915786D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  <a:p>
            <a:r>
              <a:rPr lang="en-IN" dirty="0"/>
              <a:t>Polynomial regression</a:t>
            </a:r>
          </a:p>
          <a:p>
            <a:r>
              <a:rPr lang="en-IN" dirty="0"/>
              <a:t>Support vector machine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Random Forest Regression</a:t>
            </a:r>
          </a:p>
          <a:p>
            <a:r>
              <a:rPr lang="en-IN" dirty="0"/>
              <a:t>K </a:t>
            </a:r>
            <a:r>
              <a:rPr lang="en-IN" dirty="0" err="1"/>
              <a:t>nearsest</a:t>
            </a:r>
            <a:r>
              <a:rPr lang="en-IN" dirty="0"/>
              <a:t> neighbour	(KNN)</a:t>
            </a:r>
          </a:p>
          <a:p>
            <a:r>
              <a:rPr lang="en-IN" dirty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1773-13FA-4DBE-B9EF-AEB4FAB3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9DED-839A-4D81-B688-2FFBD179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use to produce discrete results.</a:t>
            </a:r>
          </a:p>
          <a:p>
            <a:r>
              <a:rPr lang="en-US" sz="2400" dirty="0"/>
              <a:t>Classify the data into specific categories</a:t>
            </a:r>
          </a:p>
          <a:p>
            <a:r>
              <a:rPr lang="en-US" sz="2400" dirty="0" err="1"/>
              <a:t>Example:Email</a:t>
            </a:r>
            <a:r>
              <a:rPr lang="en-US" sz="2400" dirty="0"/>
              <a:t> is spam or not</a:t>
            </a:r>
          </a:p>
          <a:p>
            <a:r>
              <a:rPr lang="en-US" sz="2400" dirty="0"/>
              <a:t>Result is in the form of </a:t>
            </a:r>
            <a:r>
              <a:rPr lang="en-US" sz="2400" dirty="0" err="1"/>
              <a:t>yess</a:t>
            </a:r>
            <a:r>
              <a:rPr lang="en-US" sz="2400" dirty="0"/>
              <a:t> or </a:t>
            </a:r>
            <a:r>
              <a:rPr lang="en-US" sz="2400" dirty="0" err="1"/>
              <a:t>no,pass</a:t>
            </a:r>
            <a:r>
              <a:rPr lang="en-US" sz="2400" dirty="0"/>
              <a:t> or fail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297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810A-0B2E-4604-83A5-8E9DB4CD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CLASSIFICATION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2235-6313-47A7-9090-DC88125D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 nearest </a:t>
            </a:r>
            <a:r>
              <a:rPr lang="en-US" dirty="0" err="1"/>
              <a:t>neghbour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7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E79F-5A6F-471A-928F-B9D46837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FCB2-01A4-42C7-94E9-EC4B6A00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the type of unsupervised learning</a:t>
            </a:r>
          </a:p>
          <a:p>
            <a:r>
              <a:rPr lang="en-US" sz="2400" dirty="0"/>
              <a:t>It organized the data into similar groups called as clusters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910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43F-B6E2-46F0-8188-A55C041C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9C10-B1EF-471B-B2D9-2D7F9A83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area of ml</a:t>
            </a:r>
          </a:p>
          <a:p>
            <a:r>
              <a:rPr lang="en-US" sz="2800" dirty="0"/>
              <a:t>It is about taking suitable actions to </a:t>
            </a:r>
            <a:r>
              <a:rPr lang="en-US" sz="2800" dirty="0" err="1"/>
              <a:t>maximise</a:t>
            </a:r>
            <a:r>
              <a:rPr lang="en-US" sz="2800" dirty="0"/>
              <a:t> reward in particular solution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62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FB6C-212B-4906-A768-F0A04898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LABELS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007D-9645-4245-BF97-E7A45EAF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 is called as LABELS.</a:t>
            </a:r>
          </a:p>
          <a:p>
            <a:r>
              <a:rPr lang="en-US" dirty="0"/>
              <a:t>Dependent variables are the variable which depends on other variable.</a:t>
            </a:r>
          </a:p>
          <a:p>
            <a:r>
              <a:rPr lang="en-US" dirty="0"/>
              <a:t>Independent variables are called as FEATURES.</a:t>
            </a:r>
          </a:p>
          <a:p>
            <a:r>
              <a:rPr lang="en-US" dirty="0"/>
              <a:t>Independent variables are the variable which  do not depend upon </a:t>
            </a:r>
            <a:r>
              <a:rPr lang="en-US"/>
              <a:t>other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7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2E37-4AB7-400A-82DB-DE41C8F9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B2C70D-87F7-4373-B018-164EFD389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507185"/>
              </p:ext>
            </p:extLst>
          </p:nvPr>
        </p:nvGraphicFramePr>
        <p:xfrm>
          <a:off x="2589213" y="2133600"/>
          <a:ext cx="8915400" cy="213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960159397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65541939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84811661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749193507"/>
                    </a:ext>
                  </a:extLst>
                </a:gridCol>
              </a:tblGrid>
              <a:tr h="653988">
                <a:tc>
                  <a:txBody>
                    <a:bodyPr/>
                    <a:lstStyle/>
                    <a:p>
                      <a:r>
                        <a:rPr lang="en-US" dirty="0"/>
                        <a:t>BATH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BEDS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 feet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of house</a:t>
                      </a:r>
                      <a:endParaRPr lang="en-IN" dirty="0"/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12367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lakhs</a:t>
                      </a:r>
                      <a:endParaRPr lang="en-IN" dirty="0"/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369879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lakhs</a:t>
                      </a:r>
                      <a:endParaRPr lang="en-IN" dirty="0"/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8085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lakhs</a:t>
                      </a:r>
                      <a:endParaRPr lang="en-IN" dirty="0"/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58643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crore</a:t>
                      </a:r>
                      <a:endParaRPr lang="en-IN" dirty="0"/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301334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1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F461-BE25-4773-867B-0761FEA4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B903-AC71-43E4-A613-A15840EC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717" y="1905000"/>
            <a:ext cx="8915400" cy="3777622"/>
          </a:xfrm>
        </p:spPr>
        <p:txBody>
          <a:bodyPr/>
          <a:lstStyle/>
          <a:p>
            <a:r>
              <a:rPr lang="en-US" dirty="0"/>
              <a:t>We divide the entire dataset into two parts 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E4879-9BE6-4D38-A06F-CD2473C0A05A}"/>
              </a:ext>
            </a:extLst>
          </p:cNvPr>
          <p:cNvSpPr/>
          <p:nvPr/>
        </p:nvSpPr>
        <p:spPr>
          <a:xfrm>
            <a:off x="3311371" y="2831977"/>
            <a:ext cx="1589103" cy="12162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68514F-1FD3-4642-B295-3A58458E36EE}"/>
              </a:ext>
            </a:extLst>
          </p:cNvPr>
          <p:cNvSpPr/>
          <p:nvPr/>
        </p:nvSpPr>
        <p:spPr>
          <a:xfrm>
            <a:off x="5894773" y="2831977"/>
            <a:ext cx="1713390" cy="13937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0959E-D18D-482E-BCA1-7BE4F43EFF6E}"/>
              </a:ext>
            </a:extLst>
          </p:cNvPr>
          <p:cNvSpPr txBox="1"/>
          <p:nvPr/>
        </p:nvSpPr>
        <p:spPr>
          <a:xfrm>
            <a:off x="3511118" y="3116931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C37EC-98F8-4B20-A2CA-92426ADA592F}"/>
              </a:ext>
            </a:extLst>
          </p:cNvPr>
          <p:cNvSpPr txBox="1"/>
          <p:nvPr/>
        </p:nvSpPr>
        <p:spPr>
          <a:xfrm>
            <a:off x="6187736" y="3116931"/>
            <a:ext cx="142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AD826-CB58-4976-9961-0FF2F2425410}"/>
              </a:ext>
            </a:extLst>
          </p:cNvPr>
          <p:cNvSpPr txBox="1"/>
          <p:nvPr/>
        </p:nvSpPr>
        <p:spPr>
          <a:xfrm>
            <a:off x="2476870" y="4333171"/>
            <a:ext cx="800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 train the data.</a:t>
            </a:r>
          </a:p>
          <a:p>
            <a:r>
              <a:rPr lang="en-US" dirty="0"/>
              <a:t>Testing data set test the data.</a:t>
            </a:r>
          </a:p>
          <a:p>
            <a:r>
              <a:rPr lang="en-US" dirty="0"/>
              <a:t>After testing is done if the dataset obtains the accuracy then the dataset is use for further future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87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16EC-9CB1-4A82-82F8-17518487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CE27-F07D-426A-9830-C167F6F8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types f machine learning</a:t>
            </a:r>
          </a:p>
          <a:p>
            <a:r>
              <a:rPr lang="en-US" dirty="0"/>
              <a:t>1.SUPERVISED LEARNING</a:t>
            </a:r>
          </a:p>
          <a:p>
            <a:r>
              <a:rPr lang="en-US" dirty="0"/>
              <a:t>2.UNSUPRVISED LEARNING</a:t>
            </a:r>
          </a:p>
          <a:p>
            <a:r>
              <a:rPr lang="en-US" dirty="0"/>
              <a:t>3.REINFORCEMENT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82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8638-F73E-4696-BE8C-FFF92497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1E965-5723-4EF6-84DB-8543DE880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90" y="523784"/>
            <a:ext cx="7859054" cy="5501338"/>
          </a:xfrm>
        </p:spPr>
      </p:pic>
    </p:spTree>
    <p:extLst>
      <p:ext uri="{BB962C8B-B14F-4D97-AF65-F5344CB8AC3E}">
        <p14:creationId xmlns:p14="http://schemas.microsoft.com/office/powerpoint/2010/main" val="198935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32F7-6E4D-4FFF-92F3-DF15978E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supervised and </a:t>
            </a:r>
            <a:br>
              <a:rPr lang="en-US" dirty="0"/>
            </a:br>
            <a:r>
              <a:rPr lang="en-US" dirty="0"/>
              <a:t>unsupervised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8709-BAB6-4BE0-8187-69008F68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D6F4E-80BC-4C22-A1F4-42A95D36E7D9}"/>
              </a:ext>
            </a:extLst>
          </p:cNvPr>
          <p:cNvSpPr/>
          <p:nvPr/>
        </p:nvSpPr>
        <p:spPr>
          <a:xfrm>
            <a:off x="3344924" y="2529215"/>
            <a:ext cx="7403976" cy="3338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F365C1-6ADC-4692-8E12-2D99EDD940A5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7046912" y="2529215"/>
            <a:ext cx="0" cy="33380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97A92A-B433-4F83-B791-5A78F9C2785D}"/>
              </a:ext>
            </a:extLst>
          </p:cNvPr>
          <p:cNvCxnSpPr/>
          <p:nvPr/>
        </p:nvCxnSpPr>
        <p:spPr>
          <a:xfrm>
            <a:off x="3480047" y="2991775"/>
            <a:ext cx="74039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C22D89-821B-4527-A1B7-2BC2C5DF3327}"/>
              </a:ext>
            </a:extLst>
          </p:cNvPr>
          <p:cNvSpPr txBox="1"/>
          <p:nvPr/>
        </p:nvSpPr>
        <p:spPr>
          <a:xfrm>
            <a:off x="3613212" y="2539014"/>
            <a:ext cx="330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3484F-8BD5-4ECF-A267-59ADE18542FB}"/>
              </a:ext>
            </a:extLst>
          </p:cNvPr>
          <p:cNvSpPr txBox="1"/>
          <p:nvPr/>
        </p:nvSpPr>
        <p:spPr>
          <a:xfrm>
            <a:off x="7377344" y="2610035"/>
            <a:ext cx="3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UNSUPERVISED LEARNING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8E4E8B-8913-41FF-8DA5-1F3F7FB2BA28}"/>
              </a:ext>
            </a:extLst>
          </p:cNvPr>
          <p:cNvSpPr txBox="1"/>
          <p:nvPr/>
        </p:nvSpPr>
        <p:spPr>
          <a:xfrm>
            <a:off x="3613212" y="3320249"/>
            <a:ext cx="70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1.Label data is provided              1.label data is not provided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736B8-8D99-48DF-BF26-BE9C768264B9}"/>
              </a:ext>
            </a:extLst>
          </p:cNvPr>
          <p:cNvSpPr txBox="1"/>
          <p:nvPr/>
        </p:nvSpPr>
        <p:spPr>
          <a:xfrm>
            <a:off x="3613212" y="4018054"/>
            <a:ext cx="700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2.Complete training and            2.Training is not provided </a:t>
            </a:r>
          </a:p>
          <a:p>
            <a:r>
              <a:rPr lang="en-US" dirty="0"/>
              <a:t>                                                           learn by its own and use </a:t>
            </a:r>
          </a:p>
          <a:p>
            <a:r>
              <a:rPr lang="en-US" dirty="0"/>
              <a:t>                                                           for future prediction</a:t>
            </a:r>
          </a:p>
          <a:p>
            <a:r>
              <a:rPr lang="en-US" dirty="0"/>
              <a:t>                                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CA0CF4-0A39-4826-815F-DEF76BD37548}"/>
              </a:ext>
            </a:extLst>
          </p:cNvPr>
          <p:cNvSpPr txBox="1"/>
          <p:nvPr/>
        </p:nvSpPr>
        <p:spPr>
          <a:xfrm>
            <a:off x="3888419" y="4412202"/>
            <a:ext cx="255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is </a:t>
            </a:r>
            <a:r>
              <a:rPr lang="en-US" dirty="0" err="1"/>
              <a:t>done.use</a:t>
            </a:r>
            <a:r>
              <a:rPr lang="en-US" dirty="0"/>
              <a:t> for future prediction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C0E22-9D01-4F27-9C85-931407AD8041}"/>
              </a:ext>
            </a:extLst>
          </p:cNvPr>
          <p:cNvSpPr txBox="1"/>
          <p:nvPr/>
        </p:nvSpPr>
        <p:spPr>
          <a:xfrm>
            <a:off x="3584888" y="5220888"/>
            <a:ext cx="330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Eg.prediction</a:t>
            </a:r>
            <a:r>
              <a:rPr lang="en-US" dirty="0"/>
              <a:t> of stock market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45591-D945-49EB-AB20-82038072B512}"/>
              </a:ext>
            </a:extLst>
          </p:cNvPr>
          <p:cNvSpPr txBox="1"/>
          <p:nvPr/>
        </p:nvSpPr>
        <p:spPr>
          <a:xfrm>
            <a:off x="7244706" y="5233296"/>
            <a:ext cx="330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Eg.emails</a:t>
            </a:r>
            <a:r>
              <a:rPr lang="en-US" dirty="0"/>
              <a:t> into spam or nor spam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63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87FC-A814-4B7B-B938-60CFF7B3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F0E31-F3A2-459B-B365-D0AA26D7C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51574"/>
            <a:ext cx="7748151" cy="4298809"/>
          </a:xfrm>
        </p:spPr>
      </p:pic>
    </p:spTree>
    <p:extLst>
      <p:ext uri="{BB962C8B-B14F-4D97-AF65-F5344CB8AC3E}">
        <p14:creationId xmlns:p14="http://schemas.microsoft.com/office/powerpoint/2010/main" val="248710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321-7B1E-42FE-884D-536CF00B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A596B-A415-4812-B239-E64E461F5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1" y="1624614"/>
            <a:ext cx="7653722" cy="3826861"/>
          </a:xfrm>
        </p:spPr>
      </p:pic>
    </p:spTree>
    <p:extLst>
      <p:ext uri="{BB962C8B-B14F-4D97-AF65-F5344CB8AC3E}">
        <p14:creationId xmlns:p14="http://schemas.microsoft.com/office/powerpoint/2010/main" val="8454648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347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PowerPoint Presentation</vt:lpstr>
      <vt:lpstr>FEATURES AND LABELS</vt:lpstr>
      <vt:lpstr>PowerPoint Presentation</vt:lpstr>
      <vt:lpstr>TRAINING AND TESTING DATASET</vt:lpstr>
      <vt:lpstr>TYPES OF MACHINE LEARNING</vt:lpstr>
      <vt:lpstr>PowerPoint Presentation</vt:lpstr>
      <vt:lpstr>Difference between supervised and  unsupervised learning</vt:lpstr>
      <vt:lpstr>SUPERVISED LEARNING</vt:lpstr>
      <vt:lpstr>UNSUPERVISED LEARNING</vt:lpstr>
      <vt:lpstr>Types of supervised learning</vt:lpstr>
      <vt:lpstr>REGRESSION</vt:lpstr>
      <vt:lpstr>TYPES OF REGRESSION</vt:lpstr>
      <vt:lpstr>classification</vt:lpstr>
      <vt:lpstr>TYPES OF CLASSIFICATION </vt:lpstr>
      <vt:lpstr>CLUSTERING</vt:lpstr>
      <vt:lpstr>REINFORCEMENT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Kadre</dc:creator>
  <cp:lastModifiedBy>Anjali Kadre</cp:lastModifiedBy>
  <cp:revision>10</cp:revision>
  <dcterms:created xsi:type="dcterms:W3CDTF">2021-05-27T14:36:35Z</dcterms:created>
  <dcterms:modified xsi:type="dcterms:W3CDTF">2021-06-01T04:26:24Z</dcterms:modified>
</cp:coreProperties>
</file>