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4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1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0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42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89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22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12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4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5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3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6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8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2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3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40226F-D0FD-48E8-8DED-1DD0035885E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17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D212-F61E-4AC9-974E-008DB5FE9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ui-monospace"/>
              </a:rPr>
              <a:t>Data Joining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BFAF2-12FC-4E5D-97D7-BD843C102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1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D586-EF53-4BB2-8E66-918BFE50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AF89-B25A-4CC6-BFB0-4D85A9CF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joining is a very common requirement in any data analysis. You may need to join data from multiple sources or join data from different </a:t>
            </a:r>
          </a:p>
          <a:p>
            <a:r>
              <a:rPr lang="en-US" dirty="0"/>
              <a:t>tables in a single source. Tableau provides the feature to join the table by using the data pane available under Edit Data Source in the Data menu.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3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0108-4A5B-4200-AA0D-2023B406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provides 4 type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1F34-3D28-4D39-9977-414A2E1F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Inner join</a:t>
            </a:r>
          </a:p>
          <a:p>
            <a:r>
              <a:rPr lang="en-US" dirty="0"/>
              <a:t>2. Left</a:t>
            </a:r>
          </a:p>
          <a:p>
            <a:r>
              <a:rPr lang="en-US" dirty="0"/>
              <a:t>3. Right</a:t>
            </a:r>
          </a:p>
          <a:p>
            <a:r>
              <a:rPr lang="en-US" dirty="0"/>
              <a:t>4. Full outer join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Max table can be joined - 32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85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C366-FA85-417A-A769-69C9EB8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Tableau supports 2 types of connectivity options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8ABC-1B28-4AB7-B93F-13A9CBE5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Live</a:t>
            </a:r>
          </a:p>
          <a:p>
            <a:r>
              <a:rPr lang="en-IN" dirty="0"/>
              <a:t>Extract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5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8E7-CC44-4719-85FE-2FBF2095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371" y="-68801"/>
            <a:ext cx="9506244" cy="823404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24292E"/>
                </a:solidFill>
                <a:effectLst/>
                <a:latin typeface="ui-monospace"/>
              </a:rPr>
              <a:t>Difference between Live &amp; Extract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FC3E-B687-4FEE-963D-7AC34F37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0" y="754604"/>
            <a:ext cx="11088209" cy="56336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live we work with the dataset that is resided remotely and the data size is too big to copy into the local system.</a:t>
            </a:r>
          </a:p>
          <a:p>
            <a:r>
              <a:rPr lang="en-US" dirty="0"/>
              <a:t>But in case of extract we copy the dataset into our local system and work easily on that particular dataset using </a:t>
            </a:r>
          </a:p>
          <a:p>
            <a:r>
              <a:rPr lang="en-US" dirty="0"/>
              <a:t>function or we can also do modelling on that particular dataset.</a:t>
            </a:r>
          </a:p>
          <a:p>
            <a:endParaRPr lang="en-US" dirty="0"/>
          </a:p>
          <a:p>
            <a:r>
              <a:rPr lang="en-US" sz="3800" b="1" dirty="0">
                <a:solidFill>
                  <a:srgbClr val="FF0000"/>
                </a:solidFill>
              </a:rPr>
              <a:t>Live Connection</a:t>
            </a:r>
            <a:r>
              <a:rPr lang="en-US" dirty="0"/>
              <a:t>: There is a direct connection with the Data present in the data source.</a:t>
            </a:r>
          </a:p>
          <a:p>
            <a:r>
              <a:rPr lang="en-US" dirty="0"/>
              <a:t>Advantage: We will always get the latest data into the workbook automatically; while we are interacting with the workbook, </a:t>
            </a:r>
          </a:p>
          <a:p>
            <a:r>
              <a:rPr lang="en-US" dirty="0"/>
              <a:t>or every time we reload the Dashboard.</a:t>
            </a:r>
          </a:p>
          <a:p>
            <a:r>
              <a:rPr lang="en-US" dirty="0"/>
              <a:t>Disadvantage: Performance might be slow, as there is going to be network dependency and the performance of the data source will</a:t>
            </a:r>
          </a:p>
          <a:p>
            <a:r>
              <a:rPr lang="en-US" dirty="0"/>
              <a:t>determine the performance of Tableau.</a:t>
            </a:r>
          </a:p>
          <a:p>
            <a:endParaRPr lang="en-US" dirty="0"/>
          </a:p>
          <a:p>
            <a:r>
              <a:rPr lang="en-US" sz="3600" b="1" dirty="0">
                <a:solidFill>
                  <a:srgbClr val="FF0000"/>
                </a:solidFill>
              </a:rPr>
              <a:t>Extract Connection</a:t>
            </a:r>
            <a:r>
              <a:rPr lang="en-US" dirty="0"/>
              <a:t>: This is where we can fetch a copy of the data from the data source and save it locally (either on </a:t>
            </a:r>
          </a:p>
          <a:p>
            <a:r>
              <a:rPr lang="en-US" dirty="0"/>
              <a:t>the local machine or a shared folder in a drive) and access the data from there.</a:t>
            </a:r>
          </a:p>
          <a:p>
            <a:r>
              <a:rPr lang="en-US" dirty="0"/>
              <a:t>Advantage: We get off-line access to the data, and as we would be accessing the data from our own machine or folder on the</a:t>
            </a:r>
          </a:p>
          <a:p>
            <a:r>
              <a:rPr lang="en-US" dirty="0"/>
              <a:t> Intranet, the performance will be better than Live connection.</a:t>
            </a:r>
          </a:p>
          <a:p>
            <a:r>
              <a:rPr lang="en-US" dirty="0"/>
              <a:t>Disadvantage: No “Live” data. As we would be working with the data that has been extracted in the past, we may miss out on</a:t>
            </a:r>
          </a:p>
          <a:p>
            <a:r>
              <a:rPr lang="en-US" dirty="0"/>
              <a:t> the latest updates to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70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F40-0314-40B7-8644-1E1D0C0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89" y="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Difference between Tableau Public </a:t>
            </a:r>
            <a:b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&amp; Tableau Desktop</a:t>
            </a:r>
            <a:b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955A-DFA7-4909-B45B-A05678BB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65" y="1411550"/>
            <a:ext cx="10599937" cy="54464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Tableau Public is a free version of the Tableau Desktop tool with a few limitations.</a:t>
            </a:r>
          </a:p>
          <a:p>
            <a:r>
              <a:rPr lang="en-US" dirty="0"/>
              <a:t>It has very limited Data Connectivity options.</a:t>
            </a:r>
          </a:p>
          <a:p>
            <a:r>
              <a:rPr lang="en-US" dirty="0"/>
              <a:t>using Tableau Desktop we can connect to hundreds of data sources including Big Data connections like Hadoop.</a:t>
            </a:r>
          </a:p>
          <a:p>
            <a:r>
              <a:rPr lang="en-US" dirty="0"/>
              <a:t>It is not possible to save the workbooks created on Tableau Public locally on our system. A local save option </a:t>
            </a:r>
          </a:p>
          <a:p>
            <a:r>
              <a:rPr lang="en-US" dirty="0"/>
              <a:t>is not available. It can only be saved to the Tableau Public Server/Gallery, which is an open forum, from where any other </a:t>
            </a:r>
          </a:p>
          <a:p>
            <a:r>
              <a:rPr lang="en-US" dirty="0"/>
              <a:t>person who has access to the Tableau Public Server can access the workbook and download it as well.</a:t>
            </a:r>
          </a:p>
          <a:p>
            <a:r>
              <a:rPr lang="en-US" dirty="0"/>
              <a:t>Tableau Public does not support the “Live” connection to any data source. All the data sources used in Tableau Public are </a:t>
            </a:r>
          </a:p>
          <a:p>
            <a:r>
              <a:rPr lang="en-US" dirty="0"/>
              <a:t>“Extract” connections by default. Meaning, when you connect to data from Tableau Public, the data is extracted and saved or </a:t>
            </a:r>
          </a:p>
          <a:p>
            <a:r>
              <a:rPr lang="en-US" dirty="0"/>
              <a:t>packaged internally in the workbook itself.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63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8868-422A-42FC-A3FE-A0C999C0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05E6-7839-44E9-B860-2EFAC938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09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</TotalTime>
  <Words>528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ui-monospace</vt:lpstr>
      <vt:lpstr>Parallax</vt:lpstr>
      <vt:lpstr>Data Joining</vt:lpstr>
      <vt:lpstr>Introduction</vt:lpstr>
      <vt:lpstr>Tableau provides 4 type of joins</vt:lpstr>
      <vt:lpstr>Tableau supports 2 types of connectivity options </vt:lpstr>
      <vt:lpstr>Difference between Live &amp; Extract </vt:lpstr>
      <vt:lpstr>Difference between Tableau Public  &amp; Tableau Desktop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Joining</dc:title>
  <dc:creator>Anjali Kadre</dc:creator>
  <cp:lastModifiedBy>Anjali Kadre</cp:lastModifiedBy>
  <cp:revision>1</cp:revision>
  <dcterms:created xsi:type="dcterms:W3CDTF">2021-07-27T14:28:40Z</dcterms:created>
  <dcterms:modified xsi:type="dcterms:W3CDTF">2021-07-27T14:33:31Z</dcterms:modified>
</cp:coreProperties>
</file>