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7925-2A13-416A-897C-B7ECA4F19FB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C86C12F-7390-412D-A725-914A63B33D2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4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7925-2A13-416A-897C-B7ECA4F19FB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C12F-7390-412D-A725-914A63B33D2C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80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7925-2A13-416A-897C-B7ECA4F19FB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C12F-7390-412D-A725-914A63B33D2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571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7925-2A13-416A-897C-B7ECA4F19FB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C12F-7390-412D-A725-914A63B33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26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7925-2A13-416A-897C-B7ECA4F19FB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C12F-7390-412D-A725-914A63B33D2C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58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7925-2A13-416A-897C-B7ECA4F19FB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C12F-7390-412D-A725-914A63B33D2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5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7925-2A13-416A-897C-B7ECA4F19FB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C12F-7390-412D-A725-914A63B33D2C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78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7925-2A13-416A-897C-B7ECA4F19FB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C12F-7390-412D-A725-914A63B33D2C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15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7925-2A13-416A-897C-B7ECA4F19FB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C12F-7390-412D-A725-914A63B33D2C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33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7925-2A13-416A-897C-B7ECA4F19FB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C12F-7390-412D-A725-914A63B33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57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7925-2A13-416A-897C-B7ECA4F19FB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C12F-7390-412D-A725-914A63B33D2C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68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58C7925-2A13-416A-897C-B7ECA4F19FB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C12F-7390-412D-A725-914A63B33D2C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79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C7925-2A13-416A-897C-B7ECA4F19FB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C86C12F-7390-412D-A725-914A63B33D2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80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241D-ED4D-488C-856F-B708A96A6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Tableau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05D87-DA24-4AC0-8D82-F76F3ECC9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38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D675F-441C-4B7E-843B-BF287C08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616" y="254532"/>
            <a:ext cx="10364451" cy="1596177"/>
          </a:xfrm>
        </p:spPr>
        <p:txBody>
          <a:bodyPr/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Check your view for the year 2018 and 2021.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5CB579-156E-4F18-9C78-8E0EB3F15FD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26" y="1464734"/>
            <a:ext cx="9748306" cy="5138734"/>
          </a:xfrm>
        </p:spPr>
      </p:pic>
    </p:spTree>
    <p:extLst>
      <p:ext uri="{BB962C8B-B14F-4D97-AF65-F5344CB8AC3E}">
        <p14:creationId xmlns:p14="http://schemas.microsoft.com/office/powerpoint/2010/main" val="300141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E69B-EC68-4F1C-9264-2EB13741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Show the profit in the tooltip for sales for each subcategory of every type of product.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02B688-13CA-4EC6-A990-F0FFD25F336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99" y="1873063"/>
            <a:ext cx="9339309" cy="4861868"/>
          </a:xfrm>
        </p:spPr>
      </p:pic>
    </p:spTree>
    <p:extLst>
      <p:ext uri="{BB962C8B-B14F-4D97-AF65-F5344CB8AC3E}">
        <p14:creationId xmlns:p14="http://schemas.microsoft.com/office/powerpoint/2010/main" val="2298417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E7F1-A404-48DF-89DC-8FAE9F6F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Identify the subcategory &amp; category that are having negative profit.2018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63F5D-705C-4C63-B4B5-2DC8302DE9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Category	Sub-Category Year 	                   Profit	           Sales</a:t>
            </a:r>
          </a:p>
          <a:p>
            <a:r>
              <a:rPr lang="en-US" dirty="0"/>
              <a:t>Furniture	Tables               2018	-3,124.0427	       46,088.3655</a:t>
            </a:r>
          </a:p>
          <a:p>
            <a:endParaRPr lang="en-US" dirty="0"/>
          </a:p>
          <a:p>
            <a:r>
              <a:rPr lang="en-US" dirty="0"/>
              <a:t>Category	Sub-Category	Year   	Profit	                             Sales</a:t>
            </a:r>
          </a:p>
          <a:p>
            <a:r>
              <a:rPr lang="en-US" dirty="0"/>
              <a:t>Furniture	Bookcases	    2018	-346.170700000	20,036.6776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673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95E9F-1782-4B27-B8DC-E0B993E2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0" i="0" dirty="0">
                <a:solidFill>
                  <a:srgbClr val="24292E"/>
                </a:solidFill>
                <a:effectLst/>
                <a:latin typeface="ui-monospace"/>
              </a:rPr>
              <a:t>In the view, in the Sub-Category filter card, clear all of the check boxes except Bookcases, Machines, and Tables and have closer look on each value.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2C4C0B-6EAE-4A87-B127-E86CF97CED0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848" y="2137364"/>
            <a:ext cx="8904304" cy="4720636"/>
          </a:xfrm>
        </p:spPr>
      </p:pic>
    </p:spTree>
    <p:extLst>
      <p:ext uri="{BB962C8B-B14F-4D97-AF65-F5344CB8AC3E}">
        <p14:creationId xmlns:p14="http://schemas.microsoft.com/office/powerpoint/2010/main" val="8966685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</TotalTime>
  <Words>112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ui-monospace</vt:lpstr>
      <vt:lpstr>Gallery</vt:lpstr>
      <vt:lpstr>Tableau</vt:lpstr>
      <vt:lpstr>Check your view for the year 2018 and 2021.</vt:lpstr>
      <vt:lpstr>Show the profit in the tooltip for sales for each subcategory of every type of product.</vt:lpstr>
      <vt:lpstr>Identify the subcategory &amp; category that are having negative profit.2018</vt:lpstr>
      <vt:lpstr>In the view, in the Sub-Category filter card, clear all of the check boxes except Bookcases, Machines, and Tables and have closer look on each value.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Anjali Kadre</dc:creator>
  <cp:lastModifiedBy>Anjali Kadre</cp:lastModifiedBy>
  <cp:revision>2</cp:revision>
  <dcterms:created xsi:type="dcterms:W3CDTF">2021-07-19T13:02:08Z</dcterms:created>
  <dcterms:modified xsi:type="dcterms:W3CDTF">2021-07-27T14:35:54Z</dcterms:modified>
</cp:coreProperties>
</file>