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C86C-05EE-485D-830F-8BF9E2A00771}" type="datetimeFigureOut">
              <a:rPr lang="en-IN" smtClean="0"/>
              <a:t>24-07-2021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5E4E-8B3A-4CAE-9EEA-D0473AB53E3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44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C86C-05EE-485D-830F-8BF9E2A00771}" type="datetimeFigureOut">
              <a:rPr lang="en-IN" smtClean="0"/>
              <a:t>24-07-2021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5E4E-8B3A-4CAE-9EEA-D0473AB53E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56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C86C-05EE-485D-830F-8BF9E2A00771}" type="datetimeFigureOut">
              <a:rPr lang="en-IN" smtClean="0"/>
              <a:t>24-07-2021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5E4E-8B3A-4CAE-9EEA-D0473AB53E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29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C86C-05EE-485D-830F-8BF9E2A00771}" type="datetimeFigureOut">
              <a:rPr lang="en-IN" smtClean="0"/>
              <a:t>24-07-2021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5E4E-8B3A-4CAE-9EEA-D0473AB53E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99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C86C-05EE-485D-830F-8BF9E2A00771}" type="datetimeFigureOut">
              <a:rPr lang="en-IN" smtClean="0"/>
              <a:t>24-07-2021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5E4E-8B3A-4CAE-9EEA-D0473AB53E3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77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C86C-05EE-485D-830F-8BF9E2A00771}" type="datetimeFigureOut">
              <a:rPr lang="en-IN" smtClean="0"/>
              <a:t>24-07-2021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5E4E-8B3A-4CAE-9EEA-D0473AB53E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25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C86C-05EE-485D-830F-8BF9E2A00771}" type="datetimeFigureOut">
              <a:rPr lang="en-IN" smtClean="0"/>
              <a:t>24-07-2021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5E4E-8B3A-4CAE-9EEA-D0473AB53E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50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C86C-05EE-485D-830F-8BF9E2A00771}" type="datetimeFigureOut">
              <a:rPr lang="en-IN" smtClean="0"/>
              <a:t>24-07-2021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5E4E-8B3A-4CAE-9EEA-D0473AB53E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10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C86C-05EE-485D-830F-8BF9E2A00771}" type="datetimeFigureOut">
              <a:rPr lang="en-IN" smtClean="0"/>
              <a:t>24-07-2021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5E4E-8B3A-4CAE-9EEA-D0473AB53E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49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9BC86C-05EE-485D-830F-8BF9E2A00771}" type="datetimeFigureOut">
              <a:rPr lang="en-IN" smtClean="0"/>
              <a:t>24-07-2021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85E4E-8B3A-4CAE-9EEA-D0473AB53E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36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C86C-05EE-485D-830F-8BF9E2A00771}" type="datetimeFigureOut">
              <a:rPr lang="en-IN" smtClean="0"/>
              <a:t>24-07-2021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5E4E-8B3A-4CAE-9EEA-D0473AB53E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73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9BC86C-05EE-485D-830F-8BF9E2A00771}" type="datetimeFigureOut">
              <a:rPr lang="en-IN" smtClean="0"/>
              <a:t>24-07-2021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D85E4E-8B3A-4CAE-9EEA-D0473AB53E3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8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8AE4-16BD-460C-8381-30D606356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Dashboard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B73E7-210B-43B6-BADF-6C7F6ED15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94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1206-178A-4A98-B7C7-FFF65BF9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Build dashboard to show some insights.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73BD86-C604-4612-B133-4DB1A12D8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42" y="1837385"/>
            <a:ext cx="8164515" cy="40227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CEA37A-7204-4C24-B23F-3CD4909446D3}"/>
              </a:ext>
            </a:extLst>
          </p:cNvPr>
          <p:cNvSpPr txBox="1"/>
          <p:nvPr/>
        </p:nvSpPr>
        <p:spPr>
          <a:xfrm>
            <a:off x="8584707" y="2476870"/>
            <a:ext cx="3098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dashboard icon and then click on new dashboard in order to create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57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A75BA-7F0C-45BC-BD1E-A6554BC7F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69" y="648070"/>
            <a:ext cx="8707747" cy="5194285"/>
          </a:xfrm>
        </p:spPr>
      </p:pic>
    </p:spTree>
    <p:extLst>
      <p:ext uri="{BB962C8B-B14F-4D97-AF65-F5344CB8AC3E}">
        <p14:creationId xmlns:p14="http://schemas.microsoft.com/office/powerpoint/2010/main" val="95049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99CBD4-E708-4595-86F2-99FD1E73F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51" y="372864"/>
            <a:ext cx="8393190" cy="5536178"/>
          </a:xfrm>
        </p:spPr>
      </p:pic>
    </p:spTree>
    <p:extLst>
      <p:ext uri="{BB962C8B-B14F-4D97-AF65-F5344CB8AC3E}">
        <p14:creationId xmlns:p14="http://schemas.microsoft.com/office/powerpoint/2010/main" val="182673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F5294-8890-4C55-A5AA-8096E4632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15" y="408374"/>
            <a:ext cx="8691170" cy="556558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17A093-F15B-4A62-BF04-128EA6CCCBA2}"/>
              </a:ext>
            </a:extLst>
          </p:cNvPr>
          <p:cNvSpPr txBox="1"/>
          <p:nvPr/>
        </p:nvSpPr>
        <p:spPr>
          <a:xfrm>
            <a:off x="8797771" y="1970843"/>
            <a:ext cx="2947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remove the title by using hide title option and we drag the profit session at 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44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FBA0D0-7D4B-47BE-BE23-C2C17F952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93" y="577049"/>
            <a:ext cx="7875228" cy="52741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A5BD50-E6C5-46D7-AF07-A297E55B7C26}"/>
              </a:ext>
            </a:extLst>
          </p:cNvPr>
          <p:cNvSpPr txBox="1"/>
          <p:nvPr/>
        </p:nvSpPr>
        <p:spPr>
          <a:xfrm>
            <a:off x="9215021" y="2175029"/>
            <a:ext cx="2272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put slider for year to make it more interactive we can also use floating option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0770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59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ui-monospace</vt:lpstr>
      <vt:lpstr>Retrospect</vt:lpstr>
      <vt:lpstr>Creating a Dashboard</vt:lpstr>
      <vt:lpstr>Build dashboard to show some insights.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Dashboard</dc:title>
  <dc:creator>Anjali Kadre</dc:creator>
  <cp:lastModifiedBy>Anjali Kadre</cp:lastModifiedBy>
  <cp:revision>2</cp:revision>
  <dcterms:created xsi:type="dcterms:W3CDTF">2021-07-23T14:19:47Z</dcterms:created>
  <dcterms:modified xsi:type="dcterms:W3CDTF">2021-07-24T13:12:56Z</dcterms:modified>
</cp:coreProperties>
</file>