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3D427CE-5D30-4072-851D-9220BA11D74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ACCFB76-4A42-4A09-82B0-B48A0D6C3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2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27CE-5D30-4072-851D-9220BA11D74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FB76-4A42-4A09-82B0-B48A0D6C3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8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27CE-5D30-4072-851D-9220BA11D74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FB76-4A42-4A09-82B0-B48A0D6C3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1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27CE-5D30-4072-851D-9220BA11D74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FB76-4A42-4A09-82B0-B48A0D6C3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54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27CE-5D30-4072-851D-9220BA11D74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FB76-4A42-4A09-82B0-B48A0D6C3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8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27CE-5D30-4072-851D-9220BA11D74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FB76-4A42-4A09-82B0-B48A0D6C3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3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27CE-5D30-4072-851D-9220BA11D74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FB76-4A42-4A09-82B0-B48A0D6C3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8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27CE-5D30-4072-851D-9220BA11D74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FB76-4A42-4A09-82B0-B48A0D6C3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62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27CE-5D30-4072-851D-9220BA11D74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FB76-4A42-4A09-82B0-B48A0D6C3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11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27CE-5D30-4072-851D-9220BA11D74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ACCFB76-4A42-4A09-82B0-B48A0D6C3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3D427CE-5D30-4072-851D-9220BA11D74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ACCFB76-4A42-4A09-82B0-B48A0D6C3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531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3D427CE-5D30-4072-851D-9220BA11D744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ACCFB76-4A42-4A09-82B0-B48A0D6C3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6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5B5F-A0FE-4038-B9AB-30F03BB60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236D2-78C3-4EDA-8DC6-6AA740BE6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Representing the data graphically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56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81C0-E908-4CDA-ACC8-91140873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Create a Map view to represent all the states with country.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0F215-D618-425A-B12D-F4749690E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12" y="2011363"/>
            <a:ext cx="8034265" cy="43471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403BF2-CCAF-47A1-A45C-1FFFE3432941}"/>
              </a:ext>
            </a:extLst>
          </p:cNvPr>
          <p:cNvSpPr txBox="1"/>
          <p:nvPr/>
        </p:nvSpPr>
        <p:spPr>
          <a:xfrm>
            <a:off x="9436963" y="2157731"/>
            <a:ext cx="1993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click on state to get the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13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E50-07A5-48B8-8ACD-2EE6227F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Check your map for south region.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B97A5-0E10-44B8-B182-474616FE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43" y="1869320"/>
            <a:ext cx="8123068" cy="45946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3C86D-0B4F-48C6-B95E-FCAD21F2C3F4}"/>
              </a:ext>
            </a:extLst>
          </p:cNvPr>
          <p:cNvSpPr txBox="1"/>
          <p:nvPr/>
        </p:nvSpPr>
        <p:spPr>
          <a:xfrm>
            <a:off x="9348186" y="1819922"/>
            <a:ext cx="227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region south in the filter option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18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0E24-0F00-434C-A9AE-5431B0ED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Check the sales for south region.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19164-2807-42FA-981A-E7C3E874B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92" y="1984730"/>
            <a:ext cx="8452119" cy="4504847"/>
          </a:xfrm>
        </p:spPr>
      </p:pic>
    </p:spTree>
    <p:extLst>
      <p:ext uri="{BB962C8B-B14F-4D97-AF65-F5344CB8AC3E}">
        <p14:creationId xmlns:p14="http://schemas.microsoft.com/office/powerpoint/2010/main" val="408013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9D41-D119-4106-BB76-2CF7DFAD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Find the state that has highest sales.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E8C2-8D56-45E4-9916-7E7E0741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Country/Region    State 	Latitude     Longitude   	Profit	    Sales</a:t>
            </a:r>
          </a:p>
          <a:p>
            <a:r>
              <a:rPr lang="en-US" dirty="0"/>
              <a:t>United States	      Virginia	37.77	       -78.24	     5,954.6701	     $25,802.05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3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F3D6-594B-4B5C-9961-6218509B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Represent your sales in USD.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22DA5-FEFB-44A2-995D-148BCE009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491" y="2011363"/>
            <a:ext cx="7065293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A359-4765-45BC-89EE-C5A58FAA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Edit color for you map.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5170D-69B8-4C23-A777-0F892B18C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11" y="2011363"/>
            <a:ext cx="7131052" cy="3767137"/>
          </a:xfrm>
        </p:spPr>
      </p:pic>
    </p:spTree>
    <p:extLst>
      <p:ext uri="{BB962C8B-B14F-4D97-AF65-F5344CB8AC3E}">
        <p14:creationId xmlns:p14="http://schemas.microsoft.com/office/powerpoint/2010/main" val="426977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6E99-D9EE-4676-87E8-152CAC7B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1" y="286469"/>
            <a:ext cx="10772775" cy="1658198"/>
          </a:xfrm>
        </p:spPr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Show profit for all the states in your map in south region.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EBB28-2025-480F-B213-C6D239C08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75" y="1851565"/>
            <a:ext cx="8956249" cy="4846637"/>
          </a:xfrm>
        </p:spPr>
      </p:pic>
    </p:spTree>
    <p:extLst>
      <p:ext uri="{BB962C8B-B14F-4D97-AF65-F5344CB8AC3E}">
        <p14:creationId xmlns:p14="http://schemas.microsoft.com/office/powerpoint/2010/main" val="195598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8DF7-A35E-4E21-8D0E-E57731F2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Find out the name of some states having negative profit.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915EB-B32B-499F-9E81-6F6A2BB40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82" y="1993608"/>
            <a:ext cx="8794553" cy="4717911"/>
          </a:xfrm>
        </p:spPr>
      </p:pic>
    </p:spTree>
    <p:extLst>
      <p:ext uri="{BB962C8B-B14F-4D97-AF65-F5344CB8AC3E}">
        <p14:creationId xmlns:p14="http://schemas.microsoft.com/office/powerpoint/2010/main" val="306330396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42</TotalTime>
  <Words>120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ui-monospace</vt:lpstr>
      <vt:lpstr>Metropolitan</vt:lpstr>
      <vt:lpstr>Tableau</vt:lpstr>
      <vt:lpstr>Create a Map view to represent all the states with country.</vt:lpstr>
      <vt:lpstr>Check your map for south region. </vt:lpstr>
      <vt:lpstr>Check the sales for south region.</vt:lpstr>
      <vt:lpstr>Find the state that has highest sales.</vt:lpstr>
      <vt:lpstr>Represent your sales in USD. </vt:lpstr>
      <vt:lpstr>Edit color for you map.</vt:lpstr>
      <vt:lpstr>Show profit for all the states in your map in south region.</vt:lpstr>
      <vt:lpstr>Find out the name of some states having negative profit.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Anjali Kadre</dc:creator>
  <cp:lastModifiedBy>Anjali Kadre</cp:lastModifiedBy>
  <cp:revision>1</cp:revision>
  <dcterms:created xsi:type="dcterms:W3CDTF">2021-07-24T13:13:43Z</dcterms:created>
  <dcterms:modified xsi:type="dcterms:W3CDTF">2021-07-24T13:55:44Z</dcterms:modified>
</cp:coreProperties>
</file>