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1EA-6728-41E7-8B09-E1418DA320D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C16F88-ECA7-41BC-A12E-CADB3063A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5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1EA-6728-41E7-8B09-E1418DA320D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C16F88-ECA7-41BC-A12E-CADB3063A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12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1EA-6728-41E7-8B09-E1418DA320D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C16F88-ECA7-41BC-A12E-CADB3063AB6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810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1EA-6728-41E7-8B09-E1418DA320D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C16F88-ECA7-41BC-A12E-CADB3063A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150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1EA-6728-41E7-8B09-E1418DA320D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C16F88-ECA7-41BC-A12E-CADB3063AB6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245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1EA-6728-41E7-8B09-E1418DA320D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C16F88-ECA7-41BC-A12E-CADB3063A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0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1EA-6728-41E7-8B09-E1418DA320D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6F88-ECA7-41BC-A12E-CADB3063A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95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1EA-6728-41E7-8B09-E1418DA320D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6F88-ECA7-41BC-A12E-CADB3063A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46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1EA-6728-41E7-8B09-E1418DA320D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6F88-ECA7-41BC-A12E-CADB3063A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8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1EA-6728-41E7-8B09-E1418DA320D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C16F88-ECA7-41BC-A12E-CADB3063A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1EA-6728-41E7-8B09-E1418DA320D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C16F88-ECA7-41BC-A12E-CADB3063A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24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1EA-6728-41E7-8B09-E1418DA320D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C16F88-ECA7-41BC-A12E-CADB3063A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23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1EA-6728-41E7-8B09-E1418DA320D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6F88-ECA7-41BC-A12E-CADB3063A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9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1EA-6728-41E7-8B09-E1418DA320D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6F88-ECA7-41BC-A12E-CADB3063A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77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1EA-6728-41E7-8B09-E1418DA320D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6F88-ECA7-41BC-A12E-CADB3063A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69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61EA-6728-41E7-8B09-E1418DA320D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C16F88-ECA7-41BC-A12E-CADB3063A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5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61EA-6728-41E7-8B09-E1418DA320DD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C16F88-ECA7-41BC-A12E-CADB3063A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63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7233-11F4-4D23-BF3F-4931E31C8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FBBD2-DED3-44FC-A030-BCA742A31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8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5B6B-11DA-4FF0-BE40-A1068EF7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Which subcategory of furniture type category has highest sales in 2018.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1AA7-0C29-4BB2-A15F-FD01CD7B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Chairs has highest sale of  77242    in 2018 which is subcategory of furniture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72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1B49-89D5-49FC-96E4-2EF1F6B2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the year 2021 which subcategory has highest sales under each category.</a:t>
            </a:r>
            <a:br>
              <a:rPr lang="en-US" sz="20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F577C-2CDF-45DD-81B9-7ECE58051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950" y="2133600"/>
            <a:ext cx="9178662" cy="4648940"/>
          </a:xfrm>
        </p:spPr>
        <p:txBody>
          <a:bodyPr>
            <a:normAutofit/>
          </a:bodyPr>
          <a:lstStyle/>
          <a:p>
            <a:r>
              <a:rPr lang="en-US" dirty="0"/>
              <a:t>Category	Sub-Category	Year of Order date	Sales</a:t>
            </a:r>
          </a:p>
          <a:p>
            <a:r>
              <a:rPr lang="en-US" dirty="0"/>
              <a:t>Office Supplies	Binders	                   2021	                72,788.045000000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Category	Sub-Category	Year of Order Date	        Sales</a:t>
            </a:r>
          </a:p>
          <a:p>
            <a:r>
              <a:rPr lang="en-US" dirty="0"/>
              <a:t>Furniture   	Chairs	                       2021	                      95,554.353000000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Category	Sub-Category	Year of Order Date	        Sales</a:t>
            </a:r>
          </a:p>
          <a:p>
            <a:r>
              <a:rPr lang="en-US" dirty="0"/>
              <a:t>Technology	Phones                     	2021	                     1,05,340.516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45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7017-EEAF-4983-8EE3-5865A795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In the year 2021 which subcategory has lowest sales under each subcategory.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E4A6-42E5-4304-B598-8000E1B8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	Sub-Category	Year of Order Date	Sales</a:t>
            </a:r>
          </a:p>
          <a:p>
            <a:r>
              <a:rPr lang="en-US" dirty="0"/>
              <a:t>Furniture	          Furnishings         	2021	               28,915.094</a:t>
            </a:r>
          </a:p>
          <a:p>
            <a:endParaRPr lang="en-IN" dirty="0"/>
          </a:p>
          <a:p>
            <a:r>
              <a:rPr lang="en-US" dirty="0"/>
              <a:t>Category	Sub-Category	Year of Order Date	Sales</a:t>
            </a:r>
          </a:p>
          <a:p>
            <a:r>
              <a:rPr lang="en-US" dirty="0"/>
              <a:t>Office Supplies	Fasteners	     2021	                       857.594</a:t>
            </a:r>
          </a:p>
          <a:p>
            <a:endParaRPr lang="en-US" dirty="0"/>
          </a:p>
          <a:p>
            <a:r>
              <a:rPr lang="en-US" dirty="0"/>
              <a:t>Category	Sub-Category	Year of Order Date	Sales</a:t>
            </a:r>
          </a:p>
          <a:p>
            <a:r>
              <a:rPr lang="en-US" dirty="0"/>
              <a:t>Technology	Machines	              2021	                43,544.675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33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9C05-5A2B-4DCA-ACE8-0B2AAE79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700" dirty="0"/>
              <a:t>What decision you can take to increase the profit in the next year based on Your current years analysis. </a:t>
            </a:r>
            <a:br>
              <a:rPr lang="en-US" sz="2700" dirty="0"/>
            </a:b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67B9-B3AD-467C-BB31-553621560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current year(2021) we </a:t>
            </a:r>
            <a:r>
              <a:rPr lang="en-US" dirty="0" err="1"/>
              <a:t>analyse</a:t>
            </a:r>
            <a:r>
              <a:rPr lang="en-US" dirty="0"/>
              <a:t> that category technology has max sale for phone subcategory so in order to increase the profit the owner should give more weightage to technology field.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38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1F44-6E87-4F72-879C-24B9E14D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Find total aggregated sales for each year by order date.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89FF32-B7CC-4775-B930-99D593817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441" y="1784412"/>
            <a:ext cx="6267634" cy="54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F539-2441-46FB-AB47-4490FC15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In which years sales was minimum and maximum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CFFB2-CEAC-4A32-8FAA-5CE3A83FE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sale was minimum from the year 2019 and maximum in the year 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70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5AF2-4D5F-4CB5-9192-7FA89285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Find the highest sales and show the view in bar graph and label it.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61E743-9FED-4FCB-A480-32EDA49D8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23" y="1796248"/>
            <a:ext cx="10067277" cy="4871094"/>
          </a:xfrm>
        </p:spPr>
      </p:pic>
    </p:spTree>
    <p:extLst>
      <p:ext uri="{BB962C8B-B14F-4D97-AF65-F5344CB8AC3E}">
        <p14:creationId xmlns:p14="http://schemas.microsoft.com/office/powerpoint/2010/main" val="350013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C263-7870-45D6-802B-8332C0B7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swap rows and columns using appropriate option and display the view horizontally.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E1291F-E53A-4009-9F77-54B0F2714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686396" cy="45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2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178B-2DD1-4D67-8683-DF1C9499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 your view using different </a:t>
            </a:r>
            <a:r>
              <a:rPr lang="en-US" dirty="0" err="1"/>
              <a:t>colour</a:t>
            </a:r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8B23B7-BF6E-4A55-AC34-F4B64AC65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856" y="1615737"/>
            <a:ext cx="9910236" cy="5139604"/>
          </a:xfrm>
        </p:spPr>
      </p:pic>
    </p:spTree>
    <p:extLst>
      <p:ext uri="{BB962C8B-B14F-4D97-AF65-F5344CB8AC3E}">
        <p14:creationId xmlns:p14="http://schemas.microsoft.com/office/powerpoint/2010/main" val="362944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AA8F-930F-48F6-BB36-FFFBE7FD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Use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ui-monospace"/>
              </a:rPr>
              <a:t>colour</a:t>
            </a:r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 cart to show subcategory under every category.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7E6636-1FCF-45E0-B06C-AA7AD50BC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93" y="1721463"/>
            <a:ext cx="9809824" cy="5229919"/>
          </a:xfrm>
        </p:spPr>
      </p:pic>
    </p:spTree>
    <p:extLst>
      <p:ext uri="{BB962C8B-B14F-4D97-AF65-F5344CB8AC3E}">
        <p14:creationId xmlns:p14="http://schemas.microsoft.com/office/powerpoint/2010/main" val="361189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FE25-2F6C-4373-BA5C-07176FE6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Which category has highest sales in every year?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5E775-82B1-4E2F-BFF8-E8AB77766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2018 Technology has highest sale(77391)</a:t>
            </a:r>
          </a:p>
          <a:p>
            <a:r>
              <a:rPr lang="en-US" dirty="0"/>
              <a:t>In 2019 Furniture has highest sale(71735)</a:t>
            </a:r>
          </a:p>
          <a:p>
            <a:r>
              <a:rPr lang="en-US" dirty="0"/>
              <a:t>In 2020 Furniture has highest sale(83,919)</a:t>
            </a:r>
          </a:p>
          <a:p>
            <a:r>
              <a:rPr lang="en-US" dirty="0"/>
              <a:t>In 2021 Technology has highest sale(105,341)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66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DB80-2D56-45B8-AB57-797D6A1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What is the total sales of machine and phones type subcategory in the year 2018.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3206-DD64-4234-8159-8C9229853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62023 is the total sale of machine in 2018</a:t>
            </a:r>
          </a:p>
          <a:p>
            <a:r>
              <a:rPr lang="en-US" dirty="0"/>
              <a:t>77391 is the total sale of phone in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2853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385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ui-monospace</vt:lpstr>
      <vt:lpstr>Wingdings 3</vt:lpstr>
      <vt:lpstr>Wisp</vt:lpstr>
      <vt:lpstr>TABLEAU</vt:lpstr>
      <vt:lpstr>Find total aggregated sales for each year by order date.</vt:lpstr>
      <vt:lpstr>In which years sales was minimum and maximum</vt:lpstr>
      <vt:lpstr>Find the highest sales and show the view in bar graph and label it.</vt:lpstr>
      <vt:lpstr>swap rows and columns using appropriate option and display the view horizontally.</vt:lpstr>
      <vt:lpstr>Represent your view using different colour. </vt:lpstr>
      <vt:lpstr>Use colour cart to show subcategory under every category.</vt:lpstr>
      <vt:lpstr>Which category has highest sales in every year?</vt:lpstr>
      <vt:lpstr>What is the total sales of machine and phones type subcategory in the year 2018.</vt:lpstr>
      <vt:lpstr>Which subcategory of furniture type category has highest sales in 2018.</vt:lpstr>
      <vt:lpstr>In the year 2021 which subcategory has highest sales under each category. </vt:lpstr>
      <vt:lpstr>In the year 2021 which subcategory has lowest sales under each subcategory.</vt:lpstr>
      <vt:lpstr> What decision you can take to increase the profit in the next year based on Your current years analysis.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Anjali Kadre</dc:creator>
  <cp:lastModifiedBy>Anjali Kadre</cp:lastModifiedBy>
  <cp:revision>2</cp:revision>
  <dcterms:created xsi:type="dcterms:W3CDTF">2021-07-19T12:08:53Z</dcterms:created>
  <dcterms:modified xsi:type="dcterms:W3CDTF">2021-07-19T12:57:59Z</dcterms:modified>
</cp:coreProperties>
</file>