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5" r:id="rId7"/>
    <p:sldId id="261" r:id="rId8"/>
    <p:sldId id="272" r:id="rId9"/>
    <p:sldId id="273" r:id="rId10"/>
    <p:sldId id="262" r:id="rId11"/>
    <p:sldId id="263" r:id="rId12"/>
    <p:sldId id="274" r:id="rId13"/>
    <p:sldId id="269" r:id="rId14"/>
    <p:sldId id="264" r:id="rId15"/>
    <p:sldId id="266" r:id="rId16"/>
    <p:sldId id="267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6FE9A-ADAB-4932-83A5-C18FB2D4861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73277-A5B5-4F0B-BF33-CDCF89F38D04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Year</a:t>
          </a:r>
        </a:p>
      </dgm:t>
    </dgm:pt>
    <dgm:pt modelId="{ABE4B00C-A267-4E61-A200-123113BC221E}" type="parTrans" cxnId="{3F8A2FA1-0000-4D3F-A41D-A91247DAA31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4B2B5-FA0B-406A-9531-22D3B8A1CCDE}" type="sibTrans" cxnId="{3F8A2FA1-0000-4D3F-A41D-A91247DAA31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ED3D8-0616-425D-9B90-1DEE31115B93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</a:t>
          </a:r>
        </a:p>
      </dgm:t>
    </dgm:pt>
    <dgm:pt modelId="{AA4E1836-3C0B-481E-B79D-820B9135901B}" type="parTrans" cxnId="{D9847FAC-DA6F-48F2-B645-76502D4EC6B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54829D-A2BD-46AB-90CC-FA34A74C30B2}" type="sibTrans" cxnId="{D9847FAC-DA6F-48F2-B645-76502D4EC6B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0D29FD-D507-49C0-9EA2-C649DD93D6BD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</a:t>
          </a:r>
        </a:p>
      </dgm:t>
    </dgm:pt>
    <dgm:pt modelId="{F5D8A3CF-A853-4B67-9841-A8430A196318}" type="parTrans" cxnId="{BB7FB263-3EF2-4648-923F-E2470904E8C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4EE9E8-121F-411A-9A19-C227F92590AD}" type="sibTrans" cxnId="{BB7FB263-3EF2-4648-923F-E2470904E8C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09C661-8BA6-4277-8341-240B2F665C30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2022</a:t>
          </a:r>
        </a:p>
      </dgm:t>
    </dgm:pt>
    <dgm:pt modelId="{FEE4B751-99C3-4D97-99BE-90567C2D28AF}" type="parTrans" cxnId="{CA2CFEFF-B834-4D6D-A6DD-7618811645D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3DAC78-E6C3-4736-BBAA-E2FA7CF2691F}" type="sibTrans" cxnId="{CA2CFEFF-B834-4D6D-A6DD-7618811645D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212A-7E7F-4485-9E43-BF9BCD616AE8}">
      <dgm:prSet phldrT="[Text]" custT="1"/>
      <dgm:spPr/>
      <dgm:t>
        <a:bodyPr/>
        <a:lstStyle/>
        <a:p>
          <a:r>
            <a:rPr lang="en-GB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Govindu</a:t>
          </a:r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GB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Palwe</a:t>
          </a:r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 has done research on detection of Parkinson's disease using audio signal through machine learning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F27E8-000B-4252-97A4-F1A08533C2C0}" type="parTrans" cxnId="{05841233-4D80-4944-B977-64933D589BB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B82E88-F1E8-4725-AA99-F7C807EA637F}" type="sibTrans" cxnId="{05841233-4D80-4944-B977-64933D589BB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151814-21AF-43A7-B296-BBF1EEC33E6C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2023</a:t>
          </a:r>
        </a:p>
      </dgm:t>
    </dgm:pt>
    <dgm:pt modelId="{EDA3C0CD-FD73-474A-AB53-ED4061219E21}" type="parTrans" cxnId="{C94F722D-2940-46DD-A976-C1B5B8FE976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A97E28-C191-4F6C-B73F-8719E8A44D74}" type="sibTrans" cxnId="{C94F722D-2940-46DD-A976-C1B5B8FE976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569A16-2776-47D7-8627-77F54C283E10}">
      <dgm:prSet phldrT="[Text]" custT="1"/>
      <dgm:spPr/>
      <dgm:t>
        <a:bodyPr/>
        <a:lstStyle/>
        <a:p>
          <a:r>
            <a:rPr lang="en-GB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Naanoue</a:t>
          </a:r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et al. has done research on detecting disease from speech analysis using deep learning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818593-4CBA-4AFF-B969-EE64851D6F84}" type="parTrans" cxnId="{65D1F53E-4B8F-4C75-87A4-9C8C70561C3A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E41278-6A63-46D8-893A-A7C48D561436}" type="sibTrans" cxnId="{65D1F53E-4B8F-4C75-87A4-9C8C70561C3A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17CDD3-6E6A-4D64-BCED-3E6DE4A2E6E0}">
      <dgm:prSet phldrT="[Text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sample size 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A7270B-F04A-4F3B-B7EE-A2BB3FA687F6}" type="parTrans" cxnId="{C7FF3399-63CB-4B4A-BA4C-56895527D7C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3752A9-009F-4CA4-87E1-97ADFE671EB3}" type="sibTrans" cxnId="{C7FF3399-63CB-4B4A-BA4C-56895527D7C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3325CD-39F4-4D7D-9BFF-314D80DABD9F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2016</a:t>
          </a:r>
        </a:p>
      </dgm:t>
    </dgm:pt>
    <dgm:pt modelId="{8E269BDD-FDBA-4106-96D5-093CFA922686}" type="parTrans" cxnId="{7C89D934-DB04-4C4A-ACD0-A04D0F9781B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4C0B1-C612-400C-8D97-121340E993F9}" type="sibTrans" cxnId="{7C89D934-DB04-4C4A-ACD0-A04D0F9781B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0E97F-D282-498D-88D8-DAD8683D6F2C}">
      <dgm:prSet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Pereira et al.  has worked on diagnosing disease using handwritten dynamics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257627-E06F-490C-BC19-4AD053F8E183}" type="parTrans" cxnId="{D5D96CA0-C3AB-4478-96D8-0B00772C6C4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3D15E-474D-4522-9C9F-F7EE84D5F401}" type="sibTrans" cxnId="{D5D96CA0-C3AB-4478-96D8-0B00772C6C4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26FBF3-4E8D-4841-BC0E-E77CFCC51C0B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Incomplete and inaccurate</a:t>
          </a:r>
        </a:p>
      </dgm:t>
    </dgm:pt>
    <dgm:pt modelId="{34F1FBED-D46D-4850-AB38-C465A2CBE604}" type="parTrans" cxnId="{66428073-2E1C-4725-8141-A47A2E6D235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D6B003-A072-4617-81AA-917623D6B614}" type="sibTrans" cxnId="{66428073-2E1C-4725-8141-A47A2E6D235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8A2DF-C5EF-4C62-A05B-D16E5809ED98}">
      <dgm:prSet phldrT="[Text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is small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ADB673-8B03-4F36-A8E7-C6309AFAFDF5}" type="parTrans" cxnId="{30A55526-DB65-465F-B8F5-D8E0830B142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354375-C544-43BC-A75E-55AFEC2644C5}" type="sibTrans" cxnId="{30A55526-DB65-465F-B8F5-D8E0830B142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F3842-DAA9-47BB-BCF8-CE4CD817EEE2}" type="pres">
      <dgm:prSet presAssocID="{6166FE9A-ADAB-4932-83A5-C18FB2D486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4997C1-51AB-49C5-A814-9386D9DBBFEC}" type="pres">
      <dgm:prSet presAssocID="{20F73277-A5B5-4F0B-BF33-CDCF89F38D04}" presName="root" presStyleCnt="0"/>
      <dgm:spPr/>
    </dgm:pt>
    <dgm:pt modelId="{73A58FCA-E9B6-4511-B785-7463CB6701DF}" type="pres">
      <dgm:prSet presAssocID="{20F73277-A5B5-4F0B-BF33-CDCF89F38D04}" presName="rootComposite" presStyleCnt="0"/>
      <dgm:spPr/>
    </dgm:pt>
    <dgm:pt modelId="{030151DA-9E39-4E52-90EE-EC58181A2CF7}" type="pres">
      <dgm:prSet presAssocID="{20F73277-A5B5-4F0B-BF33-CDCF89F38D04}" presName="rootText" presStyleLbl="node1" presStyleIdx="0" presStyleCnt="4" custScaleX="43476" custScaleY="45548"/>
      <dgm:spPr/>
    </dgm:pt>
    <dgm:pt modelId="{8CBBFD83-C4CF-4064-8C29-7067C0ADB54D}" type="pres">
      <dgm:prSet presAssocID="{20F73277-A5B5-4F0B-BF33-CDCF89F38D04}" presName="rootConnector" presStyleLbl="node1" presStyleIdx="0" presStyleCnt="4"/>
      <dgm:spPr/>
    </dgm:pt>
    <dgm:pt modelId="{6DCA13C9-1C4C-479A-93AE-C7420F6CF552}" type="pres">
      <dgm:prSet presAssocID="{20F73277-A5B5-4F0B-BF33-CDCF89F38D04}" presName="childShape" presStyleCnt="0"/>
      <dgm:spPr/>
    </dgm:pt>
    <dgm:pt modelId="{DD546C75-08D1-4803-B812-110BA8EA97C1}" type="pres">
      <dgm:prSet presAssocID="{AA4E1836-3C0B-481E-B79D-820B9135901B}" presName="Name13" presStyleLbl="parChTrans1D2" presStyleIdx="0" presStyleCnt="8"/>
      <dgm:spPr/>
    </dgm:pt>
    <dgm:pt modelId="{8EFB1054-975A-4B55-BB2B-16B865AEE2D7}" type="pres">
      <dgm:prSet presAssocID="{AD7ED3D8-0616-425D-9B90-1DEE31115B93}" presName="childText" presStyleLbl="bgAcc1" presStyleIdx="0" presStyleCnt="8" custScaleX="94892" custScaleY="129299">
        <dgm:presLayoutVars>
          <dgm:bulletEnabled val="1"/>
        </dgm:presLayoutVars>
      </dgm:prSet>
      <dgm:spPr/>
    </dgm:pt>
    <dgm:pt modelId="{10DA2F4D-EFCF-4E7F-BA06-FF9549FE0BF5}" type="pres">
      <dgm:prSet presAssocID="{F5D8A3CF-A853-4B67-9841-A8430A196318}" presName="Name13" presStyleLbl="parChTrans1D2" presStyleIdx="1" presStyleCnt="8"/>
      <dgm:spPr/>
    </dgm:pt>
    <dgm:pt modelId="{1E9B8917-5A63-4DEB-B6BF-171A4485D1EC}" type="pres">
      <dgm:prSet presAssocID="{4D0D29FD-D507-49C0-9EA2-C649DD93D6BD}" presName="childText" presStyleLbl="bgAcc1" presStyleIdx="1" presStyleCnt="8" custScaleX="94892" custScaleY="64650">
        <dgm:presLayoutVars>
          <dgm:bulletEnabled val="1"/>
        </dgm:presLayoutVars>
      </dgm:prSet>
      <dgm:spPr/>
    </dgm:pt>
    <dgm:pt modelId="{0F283A5B-FE1C-48F3-ADAD-8B31AA7244B1}" type="pres">
      <dgm:prSet presAssocID="{E03325CD-39F4-4D7D-9BFF-314D80DABD9F}" presName="root" presStyleCnt="0"/>
      <dgm:spPr/>
    </dgm:pt>
    <dgm:pt modelId="{D7A5957E-C499-4D63-AB40-702916B400A2}" type="pres">
      <dgm:prSet presAssocID="{E03325CD-39F4-4D7D-9BFF-314D80DABD9F}" presName="rootComposite" presStyleCnt="0"/>
      <dgm:spPr/>
    </dgm:pt>
    <dgm:pt modelId="{2699CE59-A19A-47D8-A340-374B68B19456}" type="pres">
      <dgm:prSet presAssocID="{E03325CD-39F4-4D7D-9BFF-314D80DABD9F}" presName="rootText" presStyleLbl="node1" presStyleIdx="1" presStyleCnt="4" custScaleX="43563" custScaleY="45548"/>
      <dgm:spPr/>
    </dgm:pt>
    <dgm:pt modelId="{CD7B8ED5-7098-4187-B258-B27E4669477D}" type="pres">
      <dgm:prSet presAssocID="{E03325CD-39F4-4D7D-9BFF-314D80DABD9F}" presName="rootConnector" presStyleLbl="node1" presStyleIdx="1" presStyleCnt="4"/>
      <dgm:spPr/>
    </dgm:pt>
    <dgm:pt modelId="{9ABC6A92-01CE-4593-B991-DE6231D0ECAF}" type="pres">
      <dgm:prSet presAssocID="{E03325CD-39F4-4D7D-9BFF-314D80DABD9F}" presName="childShape" presStyleCnt="0"/>
      <dgm:spPr/>
    </dgm:pt>
    <dgm:pt modelId="{80754F0B-C361-40F0-BA59-4ED14058E4A5}" type="pres">
      <dgm:prSet presAssocID="{F7257627-E06F-490C-BC19-4AD053F8E183}" presName="Name13" presStyleLbl="parChTrans1D2" presStyleIdx="2" presStyleCnt="8"/>
      <dgm:spPr/>
    </dgm:pt>
    <dgm:pt modelId="{48C8068E-4805-4C57-9AEE-668696D88F87}" type="pres">
      <dgm:prSet presAssocID="{6890E97F-D282-498D-88D8-DAD8683D6F2C}" presName="childText" presStyleLbl="bgAcc1" presStyleIdx="2" presStyleCnt="8" custScaleX="275187" custScaleY="154175">
        <dgm:presLayoutVars>
          <dgm:bulletEnabled val="1"/>
        </dgm:presLayoutVars>
      </dgm:prSet>
      <dgm:spPr/>
    </dgm:pt>
    <dgm:pt modelId="{20B478BB-ECAF-4300-86FC-73CB3702C6AF}" type="pres">
      <dgm:prSet presAssocID="{34F1FBED-D46D-4850-AB38-C465A2CBE604}" presName="Name13" presStyleLbl="parChTrans1D2" presStyleIdx="3" presStyleCnt="8"/>
      <dgm:spPr/>
    </dgm:pt>
    <dgm:pt modelId="{1182C394-0B76-4174-AD3B-362ABEF7ACA5}" type="pres">
      <dgm:prSet presAssocID="{2826FBF3-4E8D-4841-BC0E-E77CFCC51C0B}" presName="childText" presStyleLbl="bgAcc1" presStyleIdx="3" presStyleCnt="8" custScaleX="275187" custScaleY="64650">
        <dgm:presLayoutVars>
          <dgm:bulletEnabled val="1"/>
        </dgm:presLayoutVars>
      </dgm:prSet>
      <dgm:spPr/>
    </dgm:pt>
    <dgm:pt modelId="{C0ABC140-54AD-4E5F-BB61-DB1232B105A6}" type="pres">
      <dgm:prSet presAssocID="{B709C661-8BA6-4277-8341-240B2F665C30}" presName="root" presStyleCnt="0"/>
      <dgm:spPr/>
    </dgm:pt>
    <dgm:pt modelId="{73286FB7-6864-4599-8465-7D818997B51D}" type="pres">
      <dgm:prSet presAssocID="{B709C661-8BA6-4277-8341-240B2F665C30}" presName="rootComposite" presStyleCnt="0"/>
      <dgm:spPr/>
    </dgm:pt>
    <dgm:pt modelId="{8CC9B980-8B55-463C-9E70-8AE9107CD717}" type="pres">
      <dgm:prSet presAssocID="{B709C661-8BA6-4277-8341-240B2F665C30}" presName="rootText" presStyleLbl="node1" presStyleIdx="2" presStyleCnt="4" custScaleX="43563" custScaleY="45548"/>
      <dgm:spPr/>
    </dgm:pt>
    <dgm:pt modelId="{20172B83-801B-42A4-9735-97CE5EC71833}" type="pres">
      <dgm:prSet presAssocID="{B709C661-8BA6-4277-8341-240B2F665C30}" presName="rootConnector" presStyleLbl="node1" presStyleIdx="2" presStyleCnt="4"/>
      <dgm:spPr/>
    </dgm:pt>
    <dgm:pt modelId="{B558F986-260D-44D6-B150-AB39DFEF4F83}" type="pres">
      <dgm:prSet presAssocID="{B709C661-8BA6-4277-8341-240B2F665C30}" presName="childShape" presStyleCnt="0"/>
      <dgm:spPr/>
    </dgm:pt>
    <dgm:pt modelId="{0BC27C47-FDCE-46FD-9447-8095F4C3FED5}" type="pres">
      <dgm:prSet presAssocID="{012F27E8-000B-4252-97A4-F1A08533C2C0}" presName="Name13" presStyleLbl="parChTrans1D2" presStyleIdx="4" presStyleCnt="8"/>
      <dgm:spPr/>
    </dgm:pt>
    <dgm:pt modelId="{E2E70EAF-0163-4A16-8F82-1B888DC2A30A}" type="pres">
      <dgm:prSet presAssocID="{9B67212A-7E7F-4485-9E43-BF9BCD616AE8}" presName="childText" presStyleLbl="bgAcc1" presStyleIdx="4" presStyleCnt="8" custScaleX="275187" custScaleY="154476">
        <dgm:presLayoutVars>
          <dgm:bulletEnabled val="1"/>
        </dgm:presLayoutVars>
      </dgm:prSet>
      <dgm:spPr/>
    </dgm:pt>
    <dgm:pt modelId="{B0B88DD5-39BB-44C4-A7A1-E34220D509C0}" type="pres">
      <dgm:prSet presAssocID="{C9ADB673-8B03-4F36-A8E7-C6309AFAFDF5}" presName="Name13" presStyleLbl="parChTrans1D2" presStyleIdx="5" presStyleCnt="8"/>
      <dgm:spPr/>
    </dgm:pt>
    <dgm:pt modelId="{517CD6B9-50B3-4988-B03D-C6FCE929CE73}" type="pres">
      <dgm:prSet presAssocID="{1488A2DF-C5EF-4C62-A05B-D16E5809ED98}" presName="childText" presStyleLbl="bgAcc1" presStyleIdx="5" presStyleCnt="8" custScaleX="275187" custScaleY="64650">
        <dgm:presLayoutVars>
          <dgm:bulletEnabled val="1"/>
        </dgm:presLayoutVars>
      </dgm:prSet>
      <dgm:spPr/>
    </dgm:pt>
    <dgm:pt modelId="{9937A9B4-72A8-456F-8247-2D7D0707670B}" type="pres">
      <dgm:prSet presAssocID="{78151814-21AF-43A7-B296-BBF1EEC33E6C}" presName="root" presStyleCnt="0"/>
      <dgm:spPr/>
    </dgm:pt>
    <dgm:pt modelId="{950C36F5-EA00-4B5F-BEEE-B4D03EA3D720}" type="pres">
      <dgm:prSet presAssocID="{78151814-21AF-43A7-B296-BBF1EEC33E6C}" presName="rootComposite" presStyleCnt="0"/>
      <dgm:spPr/>
    </dgm:pt>
    <dgm:pt modelId="{018C5773-168F-4C20-BECF-DA79DEF351E5}" type="pres">
      <dgm:prSet presAssocID="{78151814-21AF-43A7-B296-BBF1EEC33E6C}" presName="rootText" presStyleLbl="node1" presStyleIdx="3" presStyleCnt="4" custScaleX="43563" custScaleY="45548"/>
      <dgm:spPr/>
    </dgm:pt>
    <dgm:pt modelId="{A23883FB-1F63-4D8D-8406-F7DF53D10F27}" type="pres">
      <dgm:prSet presAssocID="{78151814-21AF-43A7-B296-BBF1EEC33E6C}" presName="rootConnector" presStyleLbl="node1" presStyleIdx="3" presStyleCnt="4"/>
      <dgm:spPr/>
    </dgm:pt>
    <dgm:pt modelId="{A23C5AB0-D6B6-4488-B8E6-6132A1B0AFF9}" type="pres">
      <dgm:prSet presAssocID="{78151814-21AF-43A7-B296-BBF1EEC33E6C}" presName="childShape" presStyleCnt="0"/>
      <dgm:spPr/>
    </dgm:pt>
    <dgm:pt modelId="{00FC6172-AA29-4B1F-8E05-C2E2CD07F5AD}" type="pres">
      <dgm:prSet presAssocID="{03818593-4CBA-4AFF-B969-EE64851D6F84}" presName="Name13" presStyleLbl="parChTrans1D2" presStyleIdx="6" presStyleCnt="8"/>
      <dgm:spPr/>
    </dgm:pt>
    <dgm:pt modelId="{7F6DF7E0-ED3F-42B2-BA99-FF14009D33F7}" type="pres">
      <dgm:prSet presAssocID="{BA569A16-2776-47D7-8627-77F54C283E10}" presName="childText" presStyleLbl="bgAcc1" presStyleIdx="6" presStyleCnt="8" custScaleX="275187" custScaleY="154175">
        <dgm:presLayoutVars>
          <dgm:bulletEnabled val="1"/>
        </dgm:presLayoutVars>
      </dgm:prSet>
      <dgm:spPr/>
    </dgm:pt>
    <dgm:pt modelId="{773FFE2F-A0B3-44E0-8BE8-DBDFB9FB0904}" type="pres">
      <dgm:prSet presAssocID="{6AA7270B-F04A-4F3B-B7EE-A2BB3FA687F6}" presName="Name13" presStyleLbl="parChTrans1D2" presStyleIdx="7" presStyleCnt="8"/>
      <dgm:spPr/>
    </dgm:pt>
    <dgm:pt modelId="{9154B377-9CEF-4608-A04E-518F0CEA9909}" type="pres">
      <dgm:prSet presAssocID="{CA17CDD3-6E6A-4D64-BCED-3E6DE4A2E6E0}" presName="childText" presStyleLbl="bgAcc1" presStyleIdx="7" presStyleCnt="8" custScaleX="275187" custScaleY="64650">
        <dgm:presLayoutVars>
          <dgm:bulletEnabled val="1"/>
        </dgm:presLayoutVars>
      </dgm:prSet>
      <dgm:spPr/>
    </dgm:pt>
  </dgm:ptLst>
  <dgm:cxnLst>
    <dgm:cxn modelId="{8F4FE204-4E0A-4387-A62F-A3CE861E67E2}" type="presOf" srcId="{1488A2DF-C5EF-4C62-A05B-D16E5809ED98}" destId="{517CD6B9-50B3-4988-B03D-C6FCE929CE73}" srcOrd="0" destOrd="0" presId="urn:microsoft.com/office/officeart/2005/8/layout/hierarchy3"/>
    <dgm:cxn modelId="{5EC7A614-FFF4-4E69-A1AD-9081DBDF664E}" type="presOf" srcId="{20F73277-A5B5-4F0B-BF33-CDCF89F38D04}" destId="{030151DA-9E39-4E52-90EE-EC58181A2CF7}" srcOrd="0" destOrd="0" presId="urn:microsoft.com/office/officeart/2005/8/layout/hierarchy3"/>
    <dgm:cxn modelId="{BAB44F1A-AF7E-4603-ACC3-84998C50A3EA}" type="presOf" srcId="{9B67212A-7E7F-4485-9E43-BF9BCD616AE8}" destId="{E2E70EAF-0163-4A16-8F82-1B888DC2A30A}" srcOrd="0" destOrd="0" presId="urn:microsoft.com/office/officeart/2005/8/layout/hierarchy3"/>
    <dgm:cxn modelId="{15371F1D-3B47-4BEB-9066-4AB41F7E9D44}" type="presOf" srcId="{CA17CDD3-6E6A-4D64-BCED-3E6DE4A2E6E0}" destId="{9154B377-9CEF-4608-A04E-518F0CEA9909}" srcOrd="0" destOrd="0" presId="urn:microsoft.com/office/officeart/2005/8/layout/hierarchy3"/>
    <dgm:cxn modelId="{30A55526-DB65-465F-B8F5-D8E0830B142F}" srcId="{B709C661-8BA6-4277-8341-240B2F665C30}" destId="{1488A2DF-C5EF-4C62-A05B-D16E5809ED98}" srcOrd="1" destOrd="0" parTransId="{C9ADB673-8B03-4F36-A8E7-C6309AFAFDF5}" sibTransId="{A9354375-C544-43BC-A75E-55AFEC2644C5}"/>
    <dgm:cxn modelId="{C94F722D-2940-46DD-A976-C1B5B8FE9767}" srcId="{6166FE9A-ADAB-4932-83A5-C18FB2D4861E}" destId="{78151814-21AF-43A7-B296-BBF1EEC33E6C}" srcOrd="3" destOrd="0" parTransId="{EDA3C0CD-FD73-474A-AB53-ED4061219E21}" sibTransId="{62A97E28-C191-4F6C-B73F-8719E8A44D74}"/>
    <dgm:cxn modelId="{05841233-4D80-4944-B977-64933D589BB7}" srcId="{B709C661-8BA6-4277-8341-240B2F665C30}" destId="{9B67212A-7E7F-4485-9E43-BF9BCD616AE8}" srcOrd="0" destOrd="0" parTransId="{012F27E8-000B-4252-97A4-F1A08533C2C0}" sibTransId="{EBB82E88-F1E8-4725-AA99-F7C807EA637F}"/>
    <dgm:cxn modelId="{EEF9CA33-02D0-43DF-AF06-D15FE231AD02}" type="presOf" srcId="{F7257627-E06F-490C-BC19-4AD053F8E183}" destId="{80754F0B-C361-40F0-BA59-4ED14058E4A5}" srcOrd="0" destOrd="0" presId="urn:microsoft.com/office/officeart/2005/8/layout/hierarchy3"/>
    <dgm:cxn modelId="{7C89D934-DB04-4C4A-ACD0-A04D0F9781B3}" srcId="{6166FE9A-ADAB-4932-83A5-C18FB2D4861E}" destId="{E03325CD-39F4-4D7D-9BFF-314D80DABD9F}" srcOrd="1" destOrd="0" parTransId="{8E269BDD-FDBA-4106-96D5-093CFA922686}" sibTransId="{FEF4C0B1-C612-400C-8D97-121340E993F9}"/>
    <dgm:cxn modelId="{336BD239-CB1A-48D7-BABE-E5650968776D}" type="presOf" srcId="{6AA7270B-F04A-4F3B-B7EE-A2BB3FA687F6}" destId="{773FFE2F-A0B3-44E0-8BE8-DBDFB9FB0904}" srcOrd="0" destOrd="0" presId="urn:microsoft.com/office/officeart/2005/8/layout/hierarchy3"/>
    <dgm:cxn modelId="{65D1F53E-4B8F-4C75-87A4-9C8C70561C3A}" srcId="{78151814-21AF-43A7-B296-BBF1EEC33E6C}" destId="{BA569A16-2776-47D7-8627-77F54C283E10}" srcOrd="0" destOrd="0" parTransId="{03818593-4CBA-4AFF-B969-EE64851D6F84}" sibTransId="{1AE41278-6A63-46D8-893A-A7C48D561436}"/>
    <dgm:cxn modelId="{DEFA3761-8D69-456E-A5F6-B68A1F55C251}" type="presOf" srcId="{BA569A16-2776-47D7-8627-77F54C283E10}" destId="{7F6DF7E0-ED3F-42B2-BA99-FF14009D33F7}" srcOrd="0" destOrd="0" presId="urn:microsoft.com/office/officeart/2005/8/layout/hierarchy3"/>
    <dgm:cxn modelId="{BB7FB263-3EF2-4648-923F-E2470904E8C0}" srcId="{20F73277-A5B5-4F0B-BF33-CDCF89F38D04}" destId="{4D0D29FD-D507-49C0-9EA2-C649DD93D6BD}" srcOrd="1" destOrd="0" parTransId="{F5D8A3CF-A853-4B67-9841-A8430A196318}" sibTransId="{124EE9E8-121F-411A-9A19-C227F92590AD}"/>
    <dgm:cxn modelId="{051C9648-FE1A-480D-95B6-91FDBED8F636}" type="presOf" srcId="{78151814-21AF-43A7-B296-BBF1EEC33E6C}" destId="{018C5773-168F-4C20-BECF-DA79DEF351E5}" srcOrd="0" destOrd="0" presId="urn:microsoft.com/office/officeart/2005/8/layout/hierarchy3"/>
    <dgm:cxn modelId="{70461E4B-82F8-43DA-BFF7-AF76C949319D}" type="presOf" srcId="{F5D8A3CF-A853-4B67-9841-A8430A196318}" destId="{10DA2F4D-EFCF-4E7F-BA06-FF9549FE0BF5}" srcOrd="0" destOrd="0" presId="urn:microsoft.com/office/officeart/2005/8/layout/hierarchy3"/>
    <dgm:cxn modelId="{BD1CA84B-F1E9-4A8E-BB91-A74C1EF2EFF2}" type="presOf" srcId="{78151814-21AF-43A7-B296-BBF1EEC33E6C}" destId="{A23883FB-1F63-4D8D-8406-F7DF53D10F27}" srcOrd="1" destOrd="0" presId="urn:microsoft.com/office/officeart/2005/8/layout/hierarchy3"/>
    <dgm:cxn modelId="{CEEE0D72-FD50-413F-A38E-98D7E86F6AF3}" type="presOf" srcId="{012F27E8-000B-4252-97A4-F1A08533C2C0}" destId="{0BC27C47-FDCE-46FD-9447-8095F4C3FED5}" srcOrd="0" destOrd="0" presId="urn:microsoft.com/office/officeart/2005/8/layout/hierarchy3"/>
    <dgm:cxn modelId="{66428073-2E1C-4725-8141-A47A2E6D235D}" srcId="{E03325CD-39F4-4D7D-9BFF-314D80DABD9F}" destId="{2826FBF3-4E8D-4841-BC0E-E77CFCC51C0B}" srcOrd="1" destOrd="0" parTransId="{34F1FBED-D46D-4850-AB38-C465A2CBE604}" sibTransId="{8CD6B003-A072-4617-81AA-917623D6B614}"/>
    <dgm:cxn modelId="{65B77D76-989C-4DC9-A212-59C0E07FC494}" type="presOf" srcId="{4D0D29FD-D507-49C0-9EA2-C649DD93D6BD}" destId="{1E9B8917-5A63-4DEB-B6BF-171A4485D1EC}" srcOrd="0" destOrd="0" presId="urn:microsoft.com/office/officeart/2005/8/layout/hierarchy3"/>
    <dgm:cxn modelId="{1F280D78-B399-456A-A232-4730044CBACA}" type="presOf" srcId="{20F73277-A5B5-4F0B-BF33-CDCF89F38D04}" destId="{8CBBFD83-C4CF-4064-8C29-7067C0ADB54D}" srcOrd="1" destOrd="0" presId="urn:microsoft.com/office/officeart/2005/8/layout/hierarchy3"/>
    <dgm:cxn modelId="{30AF1F78-A07C-41BA-9FCB-92069B932680}" type="presOf" srcId="{34F1FBED-D46D-4850-AB38-C465A2CBE604}" destId="{20B478BB-ECAF-4300-86FC-73CB3702C6AF}" srcOrd="0" destOrd="0" presId="urn:microsoft.com/office/officeart/2005/8/layout/hierarchy3"/>
    <dgm:cxn modelId="{A0BFA381-8A6C-4483-B6F1-8BF825B4011E}" type="presOf" srcId="{E03325CD-39F4-4D7D-9BFF-314D80DABD9F}" destId="{2699CE59-A19A-47D8-A340-374B68B19456}" srcOrd="0" destOrd="0" presId="urn:microsoft.com/office/officeart/2005/8/layout/hierarchy3"/>
    <dgm:cxn modelId="{D6B53082-AC81-44C3-BC59-FA0E7C5F2D72}" type="presOf" srcId="{B709C661-8BA6-4277-8341-240B2F665C30}" destId="{20172B83-801B-42A4-9735-97CE5EC71833}" srcOrd="1" destOrd="0" presId="urn:microsoft.com/office/officeart/2005/8/layout/hierarchy3"/>
    <dgm:cxn modelId="{515A7183-3E8D-46BF-9A04-33DCB75B1314}" type="presOf" srcId="{E03325CD-39F4-4D7D-9BFF-314D80DABD9F}" destId="{CD7B8ED5-7098-4187-B258-B27E4669477D}" srcOrd="1" destOrd="0" presId="urn:microsoft.com/office/officeart/2005/8/layout/hierarchy3"/>
    <dgm:cxn modelId="{443C7F94-30C9-4827-84B6-49A5CBC0DBBA}" type="presOf" srcId="{B709C661-8BA6-4277-8341-240B2F665C30}" destId="{8CC9B980-8B55-463C-9E70-8AE9107CD717}" srcOrd="0" destOrd="0" presId="urn:microsoft.com/office/officeart/2005/8/layout/hierarchy3"/>
    <dgm:cxn modelId="{C7FF3399-63CB-4B4A-BA4C-56895527D7C9}" srcId="{78151814-21AF-43A7-B296-BBF1EEC33E6C}" destId="{CA17CDD3-6E6A-4D64-BCED-3E6DE4A2E6E0}" srcOrd="1" destOrd="0" parTransId="{6AA7270B-F04A-4F3B-B7EE-A2BB3FA687F6}" sibTransId="{8A3752A9-009F-4CA4-87E1-97ADFE671EB3}"/>
    <dgm:cxn modelId="{D5D96CA0-C3AB-4478-96D8-0B00772C6C43}" srcId="{E03325CD-39F4-4D7D-9BFF-314D80DABD9F}" destId="{6890E97F-D282-498D-88D8-DAD8683D6F2C}" srcOrd="0" destOrd="0" parTransId="{F7257627-E06F-490C-BC19-4AD053F8E183}" sibTransId="{21A3D15E-474D-4522-9C9F-F7EE84D5F401}"/>
    <dgm:cxn modelId="{3F8A2FA1-0000-4D3F-A41D-A91247DAA31C}" srcId="{6166FE9A-ADAB-4932-83A5-C18FB2D4861E}" destId="{20F73277-A5B5-4F0B-BF33-CDCF89F38D04}" srcOrd="0" destOrd="0" parTransId="{ABE4B00C-A267-4E61-A200-123113BC221E}" sibTransId="{4C44B2B5-FA0B-406A-9531-22D3B8A1CCDE}"/>
    <dgm:cxn modelId="{D9847FAC-DA6F-48F2-B645-76502D4EC6BB}" srcId="{20F73277-A5B5-4F0B-BF33-CDCF89F38D04}" destId="{AD7ED3D8-0616-425D-9B90-1DEE31115B93}" srcOrd="0" destOrd="0" parTransId="{AA4E1836-3C0B-481E-B79D-820B9135901B}" sibTransId="{9754829D-A2BD-46AB-90CC-FA34A74C30B2}"/>
    <dgm:cxn modelId="{BF80DCAD-3D57-4CAC-A342-A99F725D5996}" type="presOf" srcId="{03818593-4CBA-4AFF-B969-EE64851D6F84}" destId="{00FC6172-AA29-4B1F-8E05-C2E2CD07F5AD}" srcOrd="0" destOrd="0" presId="urn:microsoft.com/office/officeart/2005/8/layout/hierarchy3"/>
    <dgm:cxn modelId="{4C3241B5-36DA-4399-BA5A-26A2917A74B9}" type="presOf" srcId="{AD7ED3D8-0616-425D-9B90-1DEE31115B93}" destId="{8EFB1054-975A-4B55-BB2B-16B865AEE2D7}" srcOrd="0" destOrd="0" presId="urn:microsoft.com/office/officeart/2005/8/layout/hierarchy3"/>
    <dgm:cxn modelId="{F92CBBB5-D5A7-49A7-81CD-F97C067C8C9F}" type="presOf" srcId="{6166FE9A-ADAB-4932-83A5-C18FB2D4861E}" destId="{7D7F3842-DAA9-47BB-BCF8-CE4CD817EEE2}" srcOrd="0" destOrd="0" presId="urn:microsoft.com/office/officeart/2005/8/layout/hierarchy3"/>
    <dgm:cxn modelId="{55A96BC5-30B4-4A1C-80BD-894CDE6A1843}" type="presOf" srcId="{C9ADB673-8B03-4F36-A8E7-C6309AFAFDF5}" destId="{B0B88DD5-39BB-44C4-A7A1-E34220D509C0}" srcOrd="0" destOrd="0" presId="urn:microsoft.com/office/officeart/2005/8/layout/hierarchy3"/>
    <dgm:cxn modelId="{0CB5CDD0-A7D2-4999-BF58-0B3EEA6EEAFC}" type="presOf" srcId="{2826FBF3-4E8D-4841-BC0E-E77CFCC51C0B}" destId="{1182C394-0B76-4174-AD3B-362ABEF7ACA5}" srcOrd="0" destOrd="0" presId="urn:microsoft.com/office/officeart/2005/8/layout/hierarchy3"/>
    <dgm:cxn modelId="{CF537AE5-D4C1-44DF-A6C7-52BF3160BC68}" type="presOf" srcId="{AA4E1836-3C0B-481E-B79D-820B9135901B}" destId="{DD546C75-08D1-4803-B812-110BA8EA97C1}" srcOrd="0" destOrd="0" presId="urn:microsoft.com/office/officeart/2005/8/layout/hierarchy3"/>
    <dgm:cxn modelId="{75422EED-A727-4BD9-8957-97C890E6CDE9}" type="presOf" srcId="{6890E97F-D282-498D-88D8-DAD8683D6F2C}" destId="{48C8068E-4805-4C57-9AEE-668696D88F87}" srcOrd="0" destOrd="0" presId="urn:microsoft.com/office/officeart/2005/8/layout/hierarchy3"/>
    <dgm:cxn modelId="{CA2CFEFF-B834-4D6D-A6DD-7618811645D7}" srcId="{6166FE9A-ADAB-4932-83A5-C18FB2D4861E}" destId="{B709C661-8BA6-4277-8341-240B2F665C30}" srcOrd="2" destOrd="0" parTransId="{FEE4B751-99C3-4D97-99BE-90567C2D28AF}" sibTransId="{A43DAC78-E6C3-4736-BBAA-E2FA7CF2691F}"/>
    <dgm:cxn modelId="{74BAEE42-BEB7-4E73-9B69-262427937793}" type="presParOf" srcId="{7D7F3842-DAA9-47BB-BCF8-CE4CD817EEE2}" destId="{264997C1-51AB-49C5-A814-9386D9DBBFEC}" srcOrd="0" destOrd="0" presId="urn:microsoft.com/office/officeart/2005/8/layout/hierarchy3"/>
    <dgm:cxn modelId="{A80761D5-1714-4879-A15E-BFBEB8148E2F}" type="presParOf" srcId="{264997C1-51AB-49C5-A814-9386D9DBBFEC}" destId="{73A58FCA-E9B6-4511-B785-7463CB6701DF}" srcOrd="0" destOrd="0" presId="urn:microsoft.com/office/officeart/2005/8/layout/hierarchy3"/>
    <dgm:cxn modelId="{EA6DCF7D-D6AA-4AB6-806E-B80D52BABC16}" type="presParOf" srcId="{73A58FCA-E9B6-4511-B785-7463CB6701DF}" destId="{030151DA-9E39-4E52-90EE-EC58181A2CF7}" srcOrd="0" destOrd="0" presId="urn:microsoft.com/office/officeart/2005/8/layout/hierarchy3"/>
    <dgm:cxn modelId="{AEB1C1C5-4D3A-41CF-8974-8C593AEFD031}" type="presParOf" srcId="{73A58FCA-E9B6-4511-B785-7463CB6701DF}" destId="{8CBBFD83-C4CF-4064-8C29-7067C0ADB54D}" srcOrd="1" destOrd="0" presId="urn:microsoft.com/office/officeart/2005/8/layout/hierarchy3"/>
    <dgm:cxn modelId="{958F6B42-5002-40F3-9D8E-239B0901642E}" type="presParOf" srcId="{264997C1-51AB-49C5-A814-9386D9DBBFEC}" destId="{6DCA13C9-1C4C-479A-93AE-C7420F6CF552}" srcOrd="1" destOrd="0" presId="urn:microsoft.com/office/officeart/2005/8/layout/hierarchy3"/>
    <dgm:cxn modelId="{3FFB898E-997A-44FC-9DFC-883BEE482694}" type="presParOf" srcId="{6DCA13C9-1C4C-479A-93AE-C7420F6CF552}" destId="{DD546C75-08D1-4803-B812-110BA8EA97C1}" srcOrd="0" destOrd="0" presId="urn:microsoft.com/office/officeart/2005/8/layout/hierarchy3"/>
    <dgm:cxn modelId="{48E30182-81F4-4D93-B849-FCAFCA87AF20}" type="presParOf" srcId="{6DCA13C9-1C4C-479A-93AE-C7420F6CF552}" destId="{8EFB1054-975A-4B55-BB2B-16B865AEE2D7}" srcOrd="1" destOrd="0" presId="urn:microsoft.com/office/officeart/2005/8/layout/hierarchy3"/>
    <dgm:cxn modelId="{42645F7B-68A3-4267-BE8E-7CAA064449A6}" type="presParOf" srcId="{6DCA13C9-1C4C-479A-93AE-C7420F6CF552}" destId="{10DA2F4D-EFCF-4E7F-BA06-FF9549FE0BF5}" srcOrd="2" destOrd="0" presId="urn:microsoft.com/office/officeart/2005/8/layout/hierarchy3"/>
    <dgm:cxn modelId="{BBE4B5AB-45E5-42BD-8F9E-C6D957162612}" type="presParOf" srcId="{6DCA13C9-1C4C-479A-93AE-C7420F6CF552}" destId="{1E9B8917-5A63-4DEB-B6BF-171A4485D1EC}" srcOrd="3" destOrd="0" presId="urn:microsoft.com/office/officeart/2005/8/layout/hierarchy3"/>
    <dgm:cxn modelId="{FDD8EB6E-C8CA-4250-B6F7-CF82B663F6FE}" type="presParOf" srcId="{7D7F3842-DAA9-47BB-BCF8-CE4CD817EEE2}" destId="{0F283A5B-FE1C-48F3-ADAD-8B31AA7244B1}" srcOrd="1" destOrd="0" presId="urn:microsoft.com/office/officeart/2005/8/layout/hierarchy3"/>
    <dgm:cxn modelId="{F332E57A-8DB0-4D36-93DE-B06E3AEC2FB9}" type="presParOf" srcId="{0F283A5B-FE1C-48F3-ADAD-8B31AA7244B1}" destId="{D7A5957E-C499-4D63-AB40-702916B400A2}" srcOrd="0" destOrd="0" presId="urn:microsoft.com/office/officeart/2005/8/layout/hierarchy3"/>
    <dgm:cxn modelId="{84E56641-EC57-4F43-A48D-F8FA8E7034A7}" type="presParOf" srcId="{D7A5957E-C499-4D63-AB40-702916B400A2}" destId="{2699CE59-A19A-47D8-A340-374B68B19456}" srcOrd="0" destOrd="0" presId="urn:microsoft.com/office/officeart/2005/8/layout/hierarchy3"/>
    <dgm:cxn modelId="{3ABA1DFA-C88D-4D61-8091-9A1BE742099B}" type="presParOf" srcId="{D7A5957E-C499-4D63-AB40-702916B400A2}" destId="{CD7B8ED5-7098-4187-B258-B27E4669477D}" srcOrd="1" destOrd="0" presId="urn:microsoft.com/office/officeart/2005/8/layout/hierarchy3"/>
    <dgm:cxn modelId="{122248E6-7DA1-4EA5-8D14-6BD000D53B0C}" type="presParOf" srcId="{0F283A5B-FE1C-48F3-ADAD-8B31AA7244B1}" destId="{9ABC6A92-01CE-4593-B991-DE6231D0ECAF}" srcOrd="1" destOrd="0" presId="urn:microsoft.com/office/officeart/2005/8/layout/hierarchy3"/>
    <dgm:cxn modelId="{556CF647-E787-45AD-8289-CD2D8ABDCCA3}" type="presParOf" srcId="{9ABC6A92-01CE-4593-B991-DE6231D0ECAF}" destId="{80754F0B-C361-40F0-BA59-4ED14058E4A5}" srcOrd="0" destOrd="0" presId="urn:microsoft.com/office/officeart/2005/8/layout/hierarchy3"/>
    <dgm:cxn modelId="{2B0D09A8-0614-44F7-92AC-34EE601DCC56}" type="presParOf" srcId="{9ABC6A92-01CE-4593-B991-DE6231D0ECAF}" destId="{48C8068E-4805-4C57-9AEE-668696D88F87}" srcOrd="1" destOrd="0" presId="urn:microsoft.com/office/officeart/2005/8/layout/hierarchy3"/>
    <dgm:cxn modelId="{0818CCED-F4B0-4991-A4C2-2E321C569EFA}" type="presParOf" srcId="{9ABC6A92-01CE-4593-B991-DE6231D0ECAF}" destId="{20B478BB-ECAF-4300-86FC-73CB3702C6AF}" srcOrd="2" destOrd="0" presId="urn:microsoft.com/office/officeart/2005/8/layout/hierarchy3"/>
    <dgm:cxn modelId="{FC9A90B7-388B-421B-8F47-9F13667F30D8}" type="presParOf" srcId="{9ABC6A92-01CE-4593-B991-DE6231D0ECAF}" destId="{1182C394-0B76-4174-AD3B-362ABEF7ACA5}" srcOrd="3" destOrd="0" presId="urn:microsoft.com/office/officeart/2005/8/layout/hierarchy3"/>
    <dgm:cxn modelId="{C3EFC4CB-9C54-4A96-9EAC-EB58C8A5CE66}" type="presParOf" srcId="{7D7F3842-DAA9-47BB-BCF8-CE4CD817EEE2}" destId="{C0ABC140-54AD-4E5F-BB61-DB1232B105A6}" srcOrd="2" destOrd="0" presId="urn:microsoft.com/office/officeart/2005/8/layout/hierarchy3"/>
    <dgm:cxn modelId="{916599BF-12A9-4F37-B8ED-30AE9452724E}" type="presParOf" srcId="{C0ABC140-54AD-4E5F-BB61-DB1232B105A6}" destId="{73286FB7-6864-4599-8465-7D818997B51D}" srcOrd="0" destOrd="0" presId="urn:microsoft.com/office/officeart/2005/8/layout/hierarchy3"/>
    <dgm:cxn modelId="{2D13996C-F965-4C71-A775-D84B8CB5A56E}" type="presParOf" srcId="{73286FB7-6864-4599-8465-7D818997B51D}" destId="{8CC9B980-8B55-463C-9E70-8AE9107CD717}" srcOrd="0" destOrd="0" presId="urn:microsoft.com/office/officeart/2005/8/layout/hierarchy3"/>
    <dgm:cxn modelId="{F6DD298B-C134-4FA4-9286-74D8B9894AFC}" type="presParOf" srcId="{73286FB7-6864-4599-8465-7D818997B51D}" destId="{20172B83-801B-42A4-9735-97CE5EC71833}" srcOrd="1" destOrd="0" presId="urn:microsoft.com/office/officeart/2005/8/layout/hierarchy3"/>
    <dgm:cxn modelId="{C50BC5A0-000C-4374-849A-C5072A8E7131}" type="presParOf" srcId="{C0ABC140-54AD-4E5F-BB61-DB1232B105A6}" destId="{B558F986-260D-44D6-B150-AB39DFEF4F83}" srcOrd="1" destOrd="0" presId="urn:microsoft.com/office/officeart/2005/8/layout/hierarchy3"/>
    <dgm:cxn modelId="{2C7FD462-3CBD-410B-892B-4070824D4576}" type="presParOf" srcId="{B558F986-260D-44D6-B150-AB39DFEF4F83}" destId="{0BC27C47-FDCE-46FD-9447-8095F4C3FED5}" srcOrd="0" destOrd="0" presId="urn:microsoft.com/office/officeart/2005/8/layout/hierarchy3"/>
    <dgm:cxn modelId="{8648AC11-9676-4705-9744-09F1C623F17D}" type="presParOf" srcId="{B558F986-260D-44D6-B150-AB39DFEF4F83}" destId="{E2E70EAF-0163-4A16-8F82-1B888DC2A30A}" srcOrd="1" destOrd="0" presId="urn:microsoft.com/office/officeart/2005/8/layout/hierarchy3"/>
    <dgm:cxn modelId="{91895411-1D55-4EBE-AC49-82C80FFF43B1}" type="presParOf" srcId="{B558F986-260D-44D6-B150-AB39DFEF4F83}" destId="{B0B88DD5-39BB-44C4-A7A1-E34220D509C0}" srcOrd="2" destOrd="0" presId="urn:microsoft.com/office/officeart/2005/8/layout/hierarchy3"/>
    <dgm:cxn modelId="{3E525D89-737A-465D-8C1F-0E6AEBDE1E51}" type="presParOf" srcId="{B558F986-260D-44D6-B150-AB39DFEF4F83}" destId="{517CD6B9-50B3-4988-B03D-C6FCE929CE73}" srcOrd="3" destOrd="0" presId="urn:microsoft.com/office/officeart/2005/8/layout/hierarchy3"/>
    <dgm:cxn modelId="{57FC010F-8CAE-4035-B7B0-F22BFF80F473}" type="presParOf" srcId="{7D7F3842-DAA9-47BB-BCF8-CE4CD817EEE2}" destId="{9937A9B4-72A8-456F-8247-2D7D0707670B}" srcOrd="3" destOrd="0" presId="urn:microsoft.com/office/officeart/2005/8/layout/hierarchy3"/>
    <dgm:cxn modelId="{5D05EA13-EF10-48B5-9F11-6BFBDD1278FD}" type="presParOf" srcId="{9937A9B4-72A8-456F-8247-2D7D0707670B}" destId="{950C36F5-EA00-4B5F-BEEE-B4D03EA3D720}" srcOrd="0" destOrd="0" presId="urn:microsoft.com/office/officeart/2005/8/layout/hierarchy3"/>
    <dgm:cxn modelId="{49666B6E-6E1B-45A0-96DE-72593F9EF832}" type="presParOf" srcId="{950C36F5-EA00-4B5F-BEEE-B4D03EA3D720}" destId="{018C5773-168F-4C20-BECF-DA79DEF351E5}" srcOrd="0" destOrd="0" presId="urn:microsoft.com/office/officeart/2005/8/layout/hierarchy3"/>
    <dgm:cxn modelId="{6F500D04-CC78-4CF5-AA2D-26FF22311D55}" type="presParOf" srcId="{950C36F5-EA00-4B5F-BEEE-B4D03EA3D720}" destId="{A23883FB-1F63-4D8D-8406-F7DF53D10F27}" srcOrd="1" destOrd="0" presId="urn:microsoft.com/office/officeart/2005/8/layout/hierarchy3"/>
    <dgm:cxn modelId="{8887CE39-436F-45A2-B703-F02AD9658DB5}" type="presParOf" srcId="{9937A9B4-72A8-456F-8247-2D7D0707670B}" destId="{A23C5AB0-D6B6-4488-B8E6-6132A1B0AFF9}" srcOrd="1" destOrd="0" presId="urn:microsoft.com/office/officeart/2005/8/layout/hierarchy3"/>
    <dgm:cxn modelId="{FEC60518-A984-49D0-9AEA-B121A3821E0E}" type="presParOf" srcId="{A23C5AB0-D6B6-4488-B8E6-6132A1B0AFF9}" destId="{00FC6172-AA29-4B1F-8E05-C2E2CD07F5AD}" srcOrd="0" destOrd="0" presId="urn:microsoft.com/office/officeart/2005/8/layout/hierarchy3"/>
    <dgm:cxn modelId="{1EDBE6B4-9A21-456F-8F9F-30303719777B}" type="presParOf" srcId="{A23C5AB0-D6B6-4488-B8E6-6132A1B0AFF9}" destId="{7F6DF7E0-ED3F-42B2-BA99-FF14009D33F7}" srcOrd="1" destOrd="0" presId="urn:microsoft.com/office/officeart/2005/8/layout/hierarchy3"/>
    <dgm:cxn modelId="{11D117A6-1475-4D0D-824F-09F8121FB26E}" type="presParOf" srcId="{A23C5AB0-D6B6-4488-B8E6-6132A1B0AFF9}" destId="{773FFE2F-A0B3-44E0-8BE8-DBDFB9FB0904}" srcOrd="2" destOrd="0" presId="urn:microsoft.com/office/officeart/2005/8/layout/hierarchy3"/>
    <dgm:cxn modelId="{8CCC5B40-B0C1-4071-AAD7-55EA5A78D6BD}" type="presParOf" srcId="{A23C5AB0-D6B6-4488-B8E6-6132A1B0AFF9}" destId="{9154B377-9CEF-4608-A04E-518F0CEA990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6FE9A-ADAB-4932-83A5-C18FB2D4861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73277-A5B5-4F0B-BF33-CDCF89F38D04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Year</a:t>
          </a:r>
        </a:p>
      </dgm:t>
    </dgm:pt>
    <dgm:pt modelId="{ABE4B00C-A267-4E61-A200-123113BC221E}" type="parTrans" cxnId="{3F8A2FA1-0000-4D3F-A41D-A91247DAA31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4B2B5-FA0B-406A-9531-22D3B8A1CCDE}" type="sibTrans" cxnId="{3F8A2FA1-0000-4D3F-A41D-A91247DAA31C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7ED3D8-0616-425D-9B90-1DEE31115B93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</a:t>
          </a:r>
        </a:p>
      </dgm:t>
    </dgm:pt>
    <dgm:pt modelId="{AA4E1836-3C0B-481E-B79D-820B9135901B}" type="parTrans" cxnId="{D9847FAC-DA6F-48F2-B645-76502D4EC6B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54829D-A2BD-46AB-90CC-FA34A74C30B2}" type="sibTrans" cxnId="{D9847FAC-DA6F-48F2-B645-76502D4EC6BB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0D29FD-D507-49C0-9EA2-C649DD93D6BD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</a:t>
          </a:r>
        </a:p>
      </dgm:t>
    </dgm:pt>
    <dgm:pt modelId="{F5D8A3CF-A853-4B67-9841-A8430A196318}" type="parTrans" cxnId="{BB7FB263-3EF2-4648-923F-E2470904E8C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4EE9E8-121F-411A-9A19-C227F92590AD}" type="sibTrans" cxnId="{BB7FB263-3EF2-4648-923F-E2470904E8C0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09C661-8BA6-4277-8341-240B2F665C30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2023</a:t>
          </a:r>
        </a:p>
      </dgm:t>
    </dgm:pt>
    <dgm:pt modelId="{FEE4B751-99C3-4D97-99BE-90567C2D28AF}" type="parTrans" cxnId="{CA2CFEFF-B834-4D6D-A6DD-7618811645D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3DAC78-E6C3-4736-BBAA-E2FA7CF2691F}" type="sibTrans" cxnId="{CA2CFEFF-B834-4D6D-A6DD-7618811645D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67212A-7E7F-4485-9E43-BF9BCD616AE8}">
      <dgm:prSet phldrT="[Text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Sangeetha et al.  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2F27E8-000B-4252-97A4-F1A08533C2C0}" type="parTrans" cxnId="{05841233-4D80-4944-B977-64933D589BB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B82E88-F1E8-4725-AA99-F7C807EA637F}" type="sibTrans" cxnId="{05841233-4D80-4944-B977-64933D589BB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151814-21AF-43A7-B296-BBF1EEC33E6C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2023</a:t>
          </a:r>
        </a:p>
      </dgm:t>
    </dgm:pt>
    <dgm:pt modelId="{EDA3C0CD-FD73-474A-AB53-ED4061219E21}" type="parTrans" cxnId="{C94F722D-2940-46DD-A976-C1B5B8FE976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A97E28-C191-4F6C-B73F-8719E8A44D74}" type="sibTrans" cxnId="{C94F722D-2940-46DD-A976-C1B5B8FE9767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569A16-2776-47D7-8627-77F54C283E10}">
      <dgm:prSet phldrT="[Text]" custT="1"/>
      <dgm:spPr/>
      <dgm:t>
        <a:bodyPr/>
        <a:lstStyle/>
        <a:p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Xiong et al. 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818593-4CBA-4AFF-B969-EE64851D6F84}" type="parTrans" cxnId="{65D1F53E-4B8F-4C75-87A4-9C8C70561C3A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E41278-6A63-46D8-893A-A7C48D561436}" type="sibTrans" cxnId="{65D1F53E-4B8F-4C75-87A4-9C8C70561C3A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17CDD3-6E6A-4D64-BCED-3E6DE4A2E6E0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is very small</a:t>
          </a:r>
        </a:p>
      </dgm:t>
    </dgm:pt>
    <dgm:pt modelId="{6AA7270B-F04A-4F3B-B7EE-A2BB3FA687F6}" type="parTrans" cxnId="{C7FF3399-63CB-4B4A-BA4C-56895527D7C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3752A9-009F-4CA4-87E1-97ADFE671EB3}" type="sibTrans" cxnId="{C7FF3399-63CB-4B4A-BA4C-56895527D7C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3325CD-39F4-4D7D-9BFF-314D80DABD9F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2018</a:t>
          </a:r>
        </a:p>
      </dgm:t>
    </dgm:pt>
    <dgm:pt modelId="{8E269BDD-FDBA-4106-96D5-093CFA922686}" type="parTrans" cxnId="{7C89D934-DB04-4C4A-ACD0-A04D0F9781B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F4C0B1-C612-400C-8D97-121340E993F9}" type="sibTrans" cxnId="{7C89D934-DB04-4C4A-ACD0-A04D0F9781B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90E97F-D282-498D-88D8-DAD8683D6F2C}">
      <dgm:prSet custT="1"/>
      <dgm:spPr/>
      <dgm:t>
        <a:bodyPr/>
        <a:lstStyle/>
        <a:p>
          <a:r>
            <a:rPr lang="en-GB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Tagaris</a:t>
          </a:r>
          <a:r>
            <a:rPr lang="en-GB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et al. has done research on ,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257627-E06F-490C-BC19-4AD053F8E183}" type="parTrans" cxnId="{D5D96CA0-C3AB-4478-96D8-0B00772C6C4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A3D15E-474D-4522-9C9F-F7EE84D5F401}" type="sibTrans" cxnId="{D5D96CA0-C3AB-4478-96D8-0B00772C6C43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26FBF3-4E8D-4841-BC0E-E77CFCC51C0B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has missing items and images are not of excellent quality. </a:t>
          </a:r>
        </a:p>
      </dgm:t>
    </dgm:pt>
    <dgm:pt modelId="{34F1FBED-D46D-4850-AB38-C465A2CBE604}" type="parTrans" cxnId="{66428073-2E1C-4725-8141-A47A2E6D235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D6B003-A072-4617-81AA-917623D6B614}" type="sibTrans" cxnId="{66428073-2E1C-4725-8141-A47A2E6D235D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8A2DF-C5EF-4C62-A05B-D16E5809ED98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sample was small.</a:t>
          </a:r>
        </a:p>
      </dgm:t>
    </dgm:pt>
    <dgm:pt modelId="{C9ADB673-8B03-4F36-A8E7-C6309AFAFDF5}" type="parTrans" cxnId="{30A55526-DB65-465F-B8F5-D8E0830B142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354375-C544-43BC-A75E-55AFEC2644C5}" type="sibTrans" cxnId="{30A55526-DB65-465F-B8F5-D8E0830B142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7F3842-DAA9-47BB-BCF8-CE4CD817EEE2}" type="pres">
      <dgm:prSet presAssocID="{6166FE9A-ADAB-4932-83A5-C18FB2D4861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4997C1-51AB-49C5-A814-9386D9DBBFEC}" type="pres">
      <dgm:prSet presAssocID="{20F73277-A5B5-4F0B-BF33-CDCF89F38D04}" presName="root" presStyleCnt="0"/>
      <dgm:spPr/>
    </dgm:pt>
    <dgm:pt modelId="{73A58FCA-E9B6-4511-B785-7463CB6701DF}" type="pres">
      <dgm:prSet presAssocID="{20F73277-A5B5-4F0B-BF33-CDCF89F38D04}" presName="rootComposite" presStyleCnt="0"/>
      <dgm:spPr/>
    </dgm:pt>
    <dgm:pt modelId="{030151DA-9E39-4E52-90EE-EC58181A2CF7}" type="pres">
      <dgm:prSet presAssocID="{20F73277-A5B5-4F0B-BF33-CDCF89F38D04}" presName="rootText" presStyleLbl="node1" presStyleIdx="0" presStyleCnt="4" custScaleX="43476" custScaleY="45548"/>
      <dgm:spPr/>
    </dgm:pt>
    <dgm:pt modelId="{8CBBFD83-C4CF-4064-8C29-7067C0ADB54D}" type="pres">
      <dgm:prSet presAssocID="{20F73277-A5B5-4F0B-BF33-CDCF89F38D04}" presName="rootConnector" presStyleLbl="node1" presStyleIdx="0" presStyleCnt="4"/>
      <dgm:spPr/>
    </dgm:pt>
    <dgm:pt modelId="{6DCA13C9-1C4C-479A-93AE-C7420F6CF552}" type="pres">
      <dgm:prSet presAssocID="{20F73277-A5B5-4F0B-BF33-CDCF89F38D04}" presName="childShape" presStyleCnt="0"/>
      <dgm:spPr/>
    </dgm:pt>
    <dgm:pt modelId="{DD546C75-08D1-4803-B812-110BA8EA97C1}" type="pres">
      <dgm:prSet presAssocID="{AA4E1836-3C0B-481E-B79D-820B9135901B}" presName="Name13" presStyleLbl="parChTrans1D2" presStyleIdx="0" presStyleCnt="8"/>
      <dgm:spPr/>
    </dgm:pt>
    <dgm:pt modelId="{8EFB1054-975A-4B55-BB2B-16B865AEE2D7}" type="pres">
      <dgm:prSet presAssocID="{AD7ED3D8-0616-425D-9B90-1DEE31115B93}" presName="childText" presStyleLbl="bgAcc1" presStyleIdx="0" presStyleCnt="8" custScaleX="94892" custScaleY="129299">
        <dgm:presLayoutVars>
          <dgm:bulletEnabled val="1"/>
        </dgm:presLayoutVars>
      </dgm:prSet>
      <dgm:spPr/>
    </dgm:pt>
    <dgm:pt modelId="{10DA2F4D-EFCF-4E7F-BA06-FF9549FE0BF5}" type="pres">
      <dgm:prSet presAssocID="{F5D8A3CF-A853-4B67-9841-A8430A196318}" presName="Name13" presStyleLbl="parChTrans1D2" presStyleIdx="1" presStyleCnt="8"/>
      <dgm:spPr/>
    </dgm:pt>
    <dgm:pt modelId="{1E9B8917-5A63-4DEB-B6BF-171A4485D1EC}" type="pres">
      <dgm:prSet presAssocID="{4D0D29FD-D507-49C0-9EA2-C649DD93D6BD}" presName="childText" presStyleLbl="bgAcc1" presStyleIdx="1" presStyleCnt="8" custScaleX="94892" custScaleY="64650">
        <dgm:presLayoutVars>
          <dgm:bulletEnabled val="1"/>
        </dgm:presLayoutVars>
      </dgm:prSet>
      <dgm:spPr/>
    </dgm:pt>
    <dgm:pt modelId="{0F283A5B-FE1C-48F3-ADAD-8B31AA7244B1}" type="pres">
      <dgm:prSet presAssocID="{E03325CD-39F4-4D7D-9BFF-314D80DABD9F}" presName="root" presStyleCnt="0"/>
      <dgm:spPr/>
    </dgm:pt>
    <dgm:pt modelId="{D7A5957E-C499-4D63-AB40-702916B400A2}" type="pres">
      <dgm:prSet presAssocID="{E03325CD-39F4-4D7D-9BFF-314D80DABD9F}" presName="rootComposite" presStyleCnt="0"/>
      <dgm:spPr/>
    </dgm:pt>
    <dgm:pt modelId="{2699CE59-A19A-47D8-A340-374B68B19456}" type="pres">
      <dgm:prSet presAssocID="{E03325CD-39F4-4D7D-9BFF-314D80DABD9F}" presName="rootText" presStyleLbl="node1" presStyleIdx="1" presStyleCnt="4" custScaleX="43563" custScaleY="45548"/>
      <dgm:spPr/>
    </dgm:pt>
    <dgm:pt modelId="{CD7B8ED5-7098-4187-B258-B27E4669477D}" type="pres">
      <dgm:prSet presAssocID="{E03325CD-39F4-4D7D-9BFF-314D80DABD9F}" presName="rootConnector" presStyleLbl="node1" presStyleIdx="1" presStyleCnt="4"/>
      <dgm:spPr/>
    </dgm:pt>
    <dgm:pt modelId="{9ABC6A92-01CE-4593-B991-DE6231D0ECAF}" type="pres">
      <dgm:prSet presAssocID="{E03325CD-39F4-4D7D-9BFF-314D80DABD9F}" presName="childShape" presStyleCnt="0"/>
      <dgm:spPr/>
    </dgm:pt>
    <dgm:pt modelId="{80754F0B-C361-40F0-BA59-4ED14058E4A5}" type="pres">
      <dgm:prSet presAssocID="{F7257627-E06F-490C-BC19-4AD053F8E183}" presName="Name13" presStyleLbl="parChTrans1D2" presStyleIdx="2" presStyleCnt="8"/>
      <dgm:spPr/>
    </dgm:pt>
    <dgm:pt modelId="{48C8068E-4805-4C57-9AEE-668696D88F87}" type="pres">
      <dgm:prSet presAssocID="{6890E97F-D282-498D-88D8-DAD8683D6F2C}" presName="childText" presStyleLbl="bgAcc1" presStyleIdx="2" presStyleCnt="8" custScaleX="294853" custScaleY="129923">
        <dgm:presLayoutVars>
          <dgm:bulletEnabled val="1"/>
        </dgm:presLayoutVars>
      </dgm:prSet>
      <dgm:spPr/>
    </dgm:pt>
    <dgm:pt modelId="{20B478BB-ECAF-4300-86FC-73CB3702C6AF}" type="pres">
      <dgm:prSet presAssocID="{34F1FBED-D46D-4850-AB38-C465A2CBE604}" presName="Name13" presStyleLbl="parChTrans1D2" presStyleIdx="3" presStyleCnt="8"/>
      <dgm:spPr/>
    </dgm:pt>
    <dgm:pt modelId="{1182C394-0B76-4174-AD3B-362ABEF7ACA5}" type="pres">
      <dgm:prSet presAssocID="{2826FBF3-4E8D-4841-BC0E-E77CFCC51C0B}" presName="childText" presStyleLbl="bgAcc1" presStyleIdx="3" presStyleCnt="8" custScaleX="298633" custScaleY="91885">
        <dgm:presLayoutVars>
          <dgm:bulletEnabled val="1"/>
        </dgm:presLayoutVars>
      </dgm:prSet>
      <dgm:spPr/>
    </dgm:pt>
    <dgm:pt modelId="{C0ABC140-54AD-4E5F-BB61-DB1232B105A6}" type="pres">
      <dgm:prSet presAssocID="{B709C661-8BA6-4277-8341-240B2F665C30}" presName="root" presStyleCnt="0"/>
      <dgm:spPr/>
    </dgm:pt>
    <dgm:pt modelId="{73286FB7-6864-4599-8465-7D818997B51D}" type="pres">
      <dgm:prSet presAssocID="{B709C661-8BA6-4277-8341-240B2F665C30}" presName="rootComposite" presStyleCnt="0"/>
      <dgm:spPr/>
    </dgm:pt>
    <dgm:pt modelId="{8CC9B980-8B55-463C-9E70-8AE9107CD717}" type="pres">
      <dgm:prSet presAssocID="{B709C661-8BA6-4277-8341-240B2F665C30}" presName="rootText" presStyleLbl="node1" presStyleIdx="2" presStyleCnt="4" custScaleX="43563" custScaleY="45548"/>
      <dgm:spPr/>
    </dgm:pt>
    <dgm:pt modelId="{20172B83-801B-42A4-9735-97CE5EC71833}" type="pres">
      <dgm:prSet presAssocID="{B709C661-8BA6-4277-8341-240B2F665C30}" presName="rootConnector" presStyleLbl="node1" presStyleIdx="2" presStyleCnt="4"/>
      <dgm:spPr/>
    </dgm:pt>
    <dgm:pt modelId="{B558F986-260D-44D6-B150-AB39DFEF4F83}" type="pres">
      <dgm:prSet presAssocID="{B709C661-8BA6-4277-8341-240B2F665C30}" presName="childShape" presStyleCnt="0"/>
      <dgm:spPr/>
    </dgm:pt>
    <dgm:pt modelId="{0BC27C47-FDCE-46FD-9447-8095F4C3FED5}" type="pres">
      <dgm:prSet presAssocID="{012F27E8-000B-4252-97A4-F1A08533C2C0}" presName="Name13" presStyleLbl="parChTrans1D2" presStyleIdx="4" presStyleCnt="8"/>
      <dgm:spPr/>
    </dgm:pt>
    <dgm:pt modelId="{E2E70EAF-0163-4A16-8F82-1B888DC2A30A}" type="pres">
      <dgm:prSet presAssocID="{9B67212A-7E7F-4485-9E43-BF9BCD616AE8}" presName="childText" presStyleLbl="bgAcc1" presStyleIdx="4" presStyleCnt="8" custScaleX="285102" custScaleY="129923">
        <dgm:presLayoutVars>
          <dgm:bulletEnabled val="1"/>
        </dgm:presLayoutVars>
      </dgm:prSet>
      <dgm:spPr/>
    </dgm:pt>
    <dgm:pt modelId="{B0B88DD5-39BB-44C4-A7A1-E34220D509C0}" type="pres">
      <dgm:prSet presAssocID="{C9ADB673-8B03-4F36-A8E7-C6309AFAFDF5}" presName="Name13" presStyleLbl="parChTrans1D2" presStyleIdx="5" presStyleCnt="8"/>
      <dgm:spPr/>
    </dgm:pt>
    <dgm:pt modelId="{517CD6B9-50B3-4988-B03D-C6FCE929CE73}" type="pres">
      <dgm:prSet presAssocID="{1488A2DF-C5EF-4C62-A05B-D16E5809ED98}" presName="childText" presStyleLbl="bgAcc1" presStyleIdx="5" presStyleCnt="8" custScaleX="275187" custScaleY="64650">
        <dgm:presLayoutVars>
          <dgm:bulletEnabled val="1"/>
        </dgm:presLayoutVars>
      </dgm:prSet>
      <dgm:spPr/>
    </dgm:pt>
    <dgm:pt modelId="{9937A9B4-72A8-456F-8247-2D7D0707670B}" type="pres">
      <dgm:prSet presAssocID="{78151814-21AF-43A7-B296-BBF1EEC33E6C}" presName="root" presStyleCnt="0"/>
      <dgm:spPr/>
    </dgm:pt>
    <dgm:pt modelId="{950C36F5-EA00-4B5F-BEEE-B4D03EA3D720}" type="pres">
      <dgm:prSet presAssocID="{78151814-21AF-43A7-B296-BBF1EEC33E6C}" presName="rootComposite" presStyleCnt="0"/>
      <dgm:spPr/>
    </dgm:pt>
    <dgm:pt modelId="{018C5773-168F-4C20-BECF-DA79DEF351E5}" type="pres">
      <dgm:prSet presAssocID="{78151814-21AF-43A7-B296-BBF1EEC33E6C}" presName="rootText" presStyleLbl="node1" presStyleIdx="3" presStyleCnt="4" custScaleX="43563" custScaleY="45548"/>
      <dgm:spPr/>
    </dgm:pt>
    <dgm:pt modelId="{A23883FB-1F63-4D8D-8406-F7DF53D10F27}" type="pres">
      <dgm:prSet presAssocID="{78151814-21AF-43A7-B296-BBF1EEC33E6C}" presName="rootConnector" presStyleLbl="node1" presStyleIdx="3" presStyleCnt="4"/>
      <dgm:spPr/>
    </dgm:pt>
    <dgm:pt modelId="{A23C5AB0-D6B6-4488-B8E6-6132A1B0AFF9}" type="pres">
      <dgm:prSet presAssocID="{78151814-21AF-43A7-B296-BBF1EEC33E6C}" presName="childShape" presStyleCnt="0"/>
      <dgm:spPr/>
    </dgm:pt>
    <dgm:pt modelId="{00FC6172-AA29-4B1F-8E05-C2E2CD07F5AD}" type="pres">
      <dgm:prSet presAssocID="{03818593-4CBA-4AFF-B969-EE64851D6F84}" presName="Name13" presStyleLbl="parChTrans1D2" presStyleIdx="6" presStyleCnt="8"/>
      <dgm:spPr/>
    </dgm:pt>
    <dgm:pt modelId="{7F6DF7E0-ED3F-42B2-BA99-FF14009D33F7}" type="pres">
      <dgm:prSet presAssocID="{BA569A16-2776-47D7-8627-77F54C283E10}" presName="childText" presStyleLbl="bgAcc1" presStyleIdx="6" presStyleCnt="8" custScaleX="275187" custScaleY="129299">
        <dgm:presLayoutVars>
          <dgm:bulletEnabled val="1"/>
        </dgm:presLayoutVars>
      </dgm:prSet>
      <dgm:spPr/>
    </dgm:pt>
    <dgm:pt modelId="{773FFE2F-A0B3-44E0-8BE8-DBDFB9FB0904}" type="pres">
      <dgm:prSet presAssocID="{6AA7270B-F04A-4F3B-B7EE-A2BB3FA687F6}" presName="Name13" presStyleLbl="parChTrans1D2" presStyleIdx="7" presStyleCnt="8"/>
      <dgm:spPr/>
    </dgm:pt>
    <dgm:pt modelId="{9154B377-9CEF-4608-A04E-518F0CEA9909}" type="pres">
      <dgm:prSet presAssocID="{CA17CDD3-6E6A-4D64-BCED-3E6DE4A2E6E0}" presName="childText" presStyleLbl="bgAcc1" presStyleIdx="7" presStyleCnt="8" custScaleX="275187" custScaleY="64650">
        <dgm:presLayoutVars>
          <dgm:bulletEnabled val="1"/>
        </dgm:presLayoutVars>
      </dgm:prSet>
      <dgm:spPr/>
    </dgm:pt>
  </dgm:ptLst>
  <dgm:cxnLst>
    <dgm:cxn modelId="{8F4FE204-4E0A-4387-A62F-A3CE861E67E2}" type="presOf" srcId="{1488A2DF-C5EF-4C62-A05B-D16E5809ED98}" destId="{517CD6B9-50B3-4988-B03D-C6FCE929CE73}" srcOrd="0" destOrd="0" presId="urn:microsoft.com/office/officeart/2005/8/layout/hierarchy3"/>
    <dgm:cxn modelId="{5EC7A614-FFF4-4E69-A1AD-9081DBDF664E}" type="presOf" srcId="{20F73277-A5B5-4F0B-BF33-CDCF89F38D04}" destId="{030151DA-9E39-4E52-90EE-EC58181A2CF7}" srcOrd="0" destOrd="0" presId="urn:microsoft.com/office/officeart/2005/8/layout/hierarchy3"/>
    <dgm:cxn modelId="{BAB44F1A-AF7E-4603-ACC3-84998C50A3EA}" type="presOf" srcId="{9B67212A-7E7F-4485-9E43-BF9BCD616AE8}" destId="{E2E70EAF-0163-4A16-8F82-1B888DC2A30A}" srcOrd="0" destOrd="0" presId="urn:microsoft.com/office/officeart/2005/8/layout/hierarchy3"/>
    <dgm:cxn modelId="{15371F1D-3B47-4BEB-9066-4AB41F7E9D44}" type="presOf" srcId="{CA17CDD3-6E6A-4D64-BCED-3E6DE4A2E6E0}" destId="{9154B377-9CEF-4608-A04E-518F0CEA9909}" srcOrd="0" destOrd="0" presId="urn:microsoft.com/office/officeart/2005/8/layout/hierarchy3"/>
    <dgm:cxn modelId="{30A55526-DB65-465F-B8F5-D8E0830B142F}" srcId="{B709C661-8BA6-4277-8341-240B2F665C30}" destId="{1488A2DF-C5EF-4C62-A05B-D16E5809ED98}" srcOrd="1" destOrd="0" parTransId="{C9ADB673-8B03-4F36-A8E7-C6309AFAFDF5}" sibTransId="{A9354375-C544-43BC-A75E-55AFEC2644C5}"/>
    <dgm:cxn modelId="{C94F722D-2940-46DD-A976-C1B5B8FE9767}" srcId="{6166FE9A-ADAB-4932-83A5-C18FB2D4861E}" destId="{78151814-21AF-43A7-B296-BBF1EEC33E6C}" srcOrd="3" destOrd="0" parTransId="{EDA3C0CD-FD73-474A-AB53-ED4061219E21}" sibTransId="{62A97E28-C191-4F6C-B73F-8719E8A44D74}"/>
    <dgm:cxn modelId="{05841233-4D80-4944-B977-64933D589BB7}" srcId="{B709C661-8BA6-4277-8341-240B2F665C30}" destId="{9B67212A-7E7F-4485-9E43-BF9BCD616AE8}" srcOrd="0" destOrd="0" parTransId="{012F27E8-000B-4252-97A4-F1A08533C2C0}" sibTransId="{EBB82E88-F1E8-4725-AA99-F7C807EA637F}"/>
    <dgm:cxn modelId="{EEF9CA33-02D0-43DF-AF06-D15FE231AD02}" type="presOf" srcId="{F7257627-E06F-490C-BC19-4AD053F8E183}" destId="{80754F0B-C361-40F0-BA59-4ED14058E4A5}" srcOrd="0" destOrd="0" presId="urn:microsoft.com/office/officeart/2005/8/layout/hierarchy3"/>
    <dgm:cxn modelId="{7C89D934-DB04-4C4A-ACD0-A04D0F9781B3}" srcId="{6166FE9A-ADAB-4932-83A5-C18FB2D4861E}" destId="{E03325CD-39F4-4D7D-9BFF-314D80DABD9F}" srcOrd="1" destOrd="0" parTransId="{8E269BDD-FDBA-4106-96D5-093CFA922686}" sibTransId="{FEF4C0B1-C612-400C-8D97-121340E993F9}"/>
    <dgm:cxn modelId="{336BD239-CB1A-48D7-BABE-E5650968776D}" type="presOf" srcId="{6AA7270B-F04A-4F3B-B7EE-A2BB3FA687F6}" destId="{773FFE2F-A0B3-44E0-8BE8-DBDFB9FB0904}" srcOrd="0" destOrd="0" presId="urn:microsoft.com/office/officeart/2005/8/layout/hierarchy3"/>
    <dgm:cxn modelId="{65D1F53E-4B8F-4C75-87A4-9C8C70561C3A}" srcId="{78151814-21AF-43A7-B296-BBF1EEC33E6C}" destId="{BA569A16-2776-47D7-8627-77F54C283E10}" srcOrd="0" destOrd="0" parTransId="{03818593-4CBA-4AFF-B969-EE64851D6F84}" sibTransId="{1AE41278-6A63-46D8-893A-A7C48D561436}"/>
    <dgm:cxn modelId="{DEFA3761-8D69-456E-A5F6-B68A1F55C251}" type="presOf" srcId="{BA569A16-2776-47D7-8627-77F54C283E10}" destId="{7F6DF7E0-ED3F-42B2-BA99-FF14009D33F7}" srcOrd="0" destOrd="0" presId="urn:microsoft.com/office/officeart/2005/8/layout/hierarchy3"/>
    <dgm:cxn modelId="{BB7FB263-3EF2-4648-923F-E2470904E8C0}" srcId="{20F73277-A5B5-4F0B-BF33-CDCF89F38D04}" destId="{4D0D29FD-D507-49C0-9EA2-C649DD93D6BD}" srcOrd="1" destOrd="0" parTransId="{F5D8A3CF-A853-4B67-9841-A8430A196318}" sibTransId="{124EE9E8-121F-411A-9A19-C227F92590AD}"/>
    <dgm:cxn modelId="{051C9648-FE1A-480D-95B6-91FDBED8F636}" type="presOf" srcId="{78151814-21AF-43A7-B296-BBF1EEC33E6C}" destId="{018C5773-168F-4C20-BECF-DA79DEF351E5}" srcOrd="0" destOrd="0" presId="urn:microsoft.com/office/officeart/2005/8/layout/hierarchy3"/>
    <dgm:cxn modelId="{70461E4B-82F8-43DA-BFF7-AF76C949319D}" type="presOf" srcId="{F5D8A3CF-A853-4B67-9841-A8430A196318}" destId="{10DA2F4D-EFCF-4E7F-BA06-FF9549FE0BF5}" srcOrd="0" destOrd="0" presId="urn:microsoft.com/office/officeart/2005/8/layout/hierarchy3"/>
    <dgm:cxn modelId="{BD1CA84B-F1E9-4A8E-BB91-A74C1EF2EFF2}" type="presOf" srcId="{78151814-21AF-43A7-B296-BBF1EEC33E6C}" destId="{A23883FB-1F63-4D8D-8406-F7DF53D10F27}" srcOrd="1" destOrd="0" presId="urn:microsoft.com/office/officeart/2005/8/layout/hierarchy3"/>
    <dgm:cxn modelId="{CEEE0D72-FD50-413F-A38E-98D7E86F6AF3}" type="presOf" srcId="{012F27E8-000B-4252-97A4-F1A08533C2C0}" destId="{0BC27C47-FDCE-46FD-9447-8095F4C3FED5}" srcOrd="0" destOrd="0" presId="urn:microsoft.com/office/officeart/2005/8/layout/hierarchy3"/>
    <dgm:cxn modelId="{66428073-2E1C-4725-8141-A47A2E6D235D}" srcId="{E03325CD-39F4-4D7D-9BFF-314D80DABD9F}" destId="{2826FBF3-4E8D-4841-BC0E-E77CFCC51C0B}" srcOrd="1" destOrd="0" parTransId="{34F1FBED-D46D-4850-AB38-C465A2CBE604}" sibTransId="{8CD6B003-A072-4617-81AA-917623D6B614}"/>
    <dgm:cxn modelId="{65B77D76-989C-4DC9-A212-59C0E07FC494}" type="presOf" srcId="{4D0D29FD-D507-49C0-9EA2-C649DD93D6BD}" destId="{1E9B8917-5A63-4DEB-B6BF-171A4485D1EC}" srcOrd="0" destOrd="0" presId="urn:microsoft.com/office/officeart/2005/8/layout/hierarchy3"/>
    <dgm:cxn modelId="{1F280D78-B399-456A-A232-4730044CBACA}" type="presOf" srcId="{20F73277-A5B5-4F0B-BF33-CDCF89F38D04}" destId="{8CBBFD83-C4CF-4064-8C29-7067C0ADB54D}" srcOrd="1" destOrd="0" presId="urn:microsoft.com/office/officeart/2005/8/layout/hierarchy3"/>
    <dgm:cxn modelId="{30AF1F78-A07C-41BA-9FCB-92069B932680}" type="presOf" srcId="{34F1FBED-D46D-4850-AB38-C465A2CBE604}" destId="{20B478BB-ECAF-4300-86FC-73CB3702C6AF}" srcOrd="0" destOrd="0" presId="urn:microsoft.com/office/officeart/2005/8/layout/hierarchy3"/>
    <dgm:cxn modelId="{A0BFA381-8A6C-4483-B6F1-8BF825B4011E}" type="presOf" srcId="{E03325CD-39F4-4D7D-9BFF-314D80DABD9F}" destId="{2699CE59-A19A-47D8-A340-374B68B19456}" srcOrd="0" destOrd="0" presId="urn:microsoft.com/office/officeart/2005/8/layout/hierarchy3"/>
    <dgm:cxn modelId="{D6B53082-AC81-44C3-BC59-FA0E7C5F2D72}" type="presOf" srcId="{B709C661-8BA6-4277-8341-240B2F665C30}" destId="{20172B83-801B-42A4-9735-97CE5EC71833}" srcOrd="1" destOrd="0" presId="urn:microsoft.com/office/officeart/2005/8/layout/hierarchy3"/>
    <dgm:cxn modelId="{515A7183-3E8D-46BF-9A04-33DCB75B1314}" type="presOf" srcId="{E03325CD-39F4-4D7D-9BFF-314D80DABD9F}" destId="{CD7B8ED5-7098-4187-B258-B27E4669477D}" srcOrd="1" destOrd="0" presId="urn:microsoft.com/office/officeart/2005/8/layout/hierarchy3"/>
    <dgm:cxn modelId="{443C7F94-30C9-4827-84B6-49A5CBC0DBBA}" type="presOf" srcId="{B709C661-8BA6-4277-8341-240B2F665C30}" destId="{8CC9B980-8B55-463C-9E70-8AE9107CD717}" srcOrd="0" destOrd="0" presId="urn:microsoft.com/office/officeart/2005/8/layout/hierarchy3"/>
    <dgm:cxn modelId="{C7FF3399-63CB-4B4A-BA4C-56895527D7C9}" srcId="{78151814-21AF-43A7-B296-BBF1EEC33E6C}" destId="{CA17CDD3-6E6A-4D64-BCED-3E6DE4A2E6E0}" srcOrd="1" destOrd="0" parTransId="{6AA7270B-F04A-4F3B-B7EE-A2BB3FA687F6}" sibTransId="{8A3752A9-009F-4CA4-87E1-97ADFE671EB3}"/>
    <dgm:cxn modelId="{D5D96CA0-C3AB-4478-96D8-0B00772C6C43}" srcId="{E03325CD-39F4-4D7D-9BFF-314D80DABD9F}" destId="{6890E97F-D282-498D-88D8-DAD8683D6F2C}" srcOrd="0" destOrd="0" parTransId="{F7257627-E06F-490C-BC19-4AD053F8E183}" sibTransId="{21A3D15E-474D-4522-9C9F-F7EE84D5F401}"/>
    <dgm:cxn modelId="{3F8A2FA1-0000-4D3F-A41D-A91247DAA31C}" srcId="{6166FE9A-ADAB-4932-83A5-C18FB2D4861E}" destId="{20F73277-A5B5-4F0B-BF33-CDCF89F38D04}" srcOrd="0" destOrd="0" parTransId="{ABE4B00C-A267-4E61-A200-123113BC221E}" sibTransId="{4C44B2B5-FA0B-406A-9531-22D3B8A1CCDE}"/>
    <dgm:cxn modelId="{D9847FAC-DA6F-48F2-B645-76502D4EC6BB}" srcId="{20F73277-A5B5-4F0B-BF33-CDCF89F38D04}" destId="{AD7ED3D8-0616-425D-9B90-1DEE31115B93}" srcOrd="0" destOrd="0" parTransId="{AA4E1836-3C0B-481E-B79D-820B9135901B}" sibTransId="{9754829D-A2BD-46AB-90CC-FA34A74C30B2}"/>
    <dgm:cxn modelId="{BF80DCAD-3D57-4CAC-A342-A99F725D5996}" type="presOf" srcId="{03818593-4CBA-4AFF-B969-EE64851D6F84}" destId="{00FC6172-AA29-4B1F-8E05-C2E2CD07F5AD}" srcOrd="0" destOrd="0" presId="urn:microsoft.com/office/officeart/2005/8/layout/hierarchy3"/>
    <dgm:cxn modelId="{4C3241B5-36DA-4399-BA5A-26A2917A74B9}" type="presOf" srcId="{AD7ED3D8-0616-425D-9B90-1DEE31115B93}" destId="{8EFB1054-975A-4B55-BB2B-16B865AEE2D7}" srcOrd="0" destOrd="0" presId="urn:microsoft.com/office/officeart/2005/8/layout/hierarchy3"/>
    <dgm:cxn modelId="{F92CBBB5-D5A7-49A7-81CD-F97C067C8C9F}" type="presOf" srcId="{6166FE9A-ADAB-4932-83A5-C18FB2D4861E}" destId="{7D7F3842-DAA9-47BB-BCF8-CE4CD817EEE2}" srcOrd="0" destOrd="0" presId="urn:microsoft.com/office/officeart/2005/8/layout/hierarchy3"/>
    <dgm:cxn modelId="{55A96BC5-30B4-4A1C-80BD-894CDE6A1843}" type="presOf" srcId="{C9ADB673-8B03-4F36-A8E7-C6309AFAFDF5}" destId="{B0B88DD5-39BB-44C4-A7A1-E34220D509C0}" srcOrd="0" destOrd="0" presId="urn:microsoft.com/office/officeart/2005/8/layout/hierarchy3"/>
    <dgm:cxn modelId="{0CB5CDD0-A7D2-4999-BF58-0B3EEA6EEAFC}" type="presOf" srcId="{2826FBF3-4E8D-4841-BC0E-E77CFCC51C0B}" destId="{1182C394-0B76-4174-AD3B-362ABEF7ACA5}" srcOrd="0" destOrd="0" presId="urn:microsoft.com/office/officeart/2005/8/layout/hierarchy3"/>
    <dgm:cxn modelId="{CF537AE5-D4C1-44DF-A6C7-52BF3160BC68}" type="presOf" srcId="{AA4E1836-3C0B-481E-B79D-820B9135901B}" destId="{DD546C75-08D1-4803-B812-110BA8EA97C1}" srcOrd="0" destOrd="0" presId="urn:microsoft.com/office/officeart/2005/8/layout/hierarchy3"/>
    <dgm:cxn modelId="{75422EED-A727-4BD9-8957-97C890E6CDE9}" type="presOf" srcId="{6890E97F-D282-498D-88D8-DAD8683D6F2C}" destId="{48C8068E-4805-4C57-9AEE-668696D88F87}" srcOrd="0" destOrd="0" presId="urn:microsoft.com/office/officeart/2005/8/layout/hierarchy3"/>
    <dgm:cxn modelId="{CA2CFEFF-B834-4D6D-A6DD-7618811645D7}" srcId="{6166FE9A-ADAB-4932-83A5-C18FB2D4861E}" destId="{B709C661-8BA6-4277-8341-240B2F665C30}" srcOrd="2" destOrd="0" parTransId="{FEE4B751-99C3-4D97-99BE-90567C2D28AF}" sibTransId="{A43DAC78-E6C3-4736-BBAA-E2FA7CF2691F}"/>
    <dgm:cxn modelId="{74BAEE42-BEB7-4E73-9B69-262427937793}" type="presParOf" srcId="{7D7F3842-DAA9-47BB-BCF8-CE4CD817EEE2}" destId="{264997C1-51AB-49C5-A814-9386D9DBBFEC}" srcOrd="0" destOrd="0" presId="urn:microsoft.com/office/officeart/2005/8/layout/hierarchy3"/>
    <dgm:cxn modelId="{A80761D5-1714-4879-A15E-BFBEB8148E2F}" type="presParOf" srcId="{264997C1-51AB-49C5-A814-9386D9DBBFEC}" destId="{73A58FCA-E9B6-4511-B785-7463CB6701DF}" srcOrd="0" destOrd="0" presId="urn:microsoft.com/office/officeart/2005/8/layout/hierarchy3"/>
    <dgm:cxn modelId="{EA6DCF7D-D6AA-4AB6-806E-B80D52BABC16}" type="presParOf" srcId="{73A58FCA-E9B6-4511-B785-7463CB6701DF}" destId="{030151DA-9E39-4E52-90EE-EC58181A2CF7}" srcOrd="0" destOrd="0" presId="urn:microsoft.com/office/officeart/2005/8/layout/hierarchy3"/>
    <dgm:cxn modelId="{AEB1C1C5-4D3A-41CF-8974-8C593AEFD031}" type="presParOf" srcId="{73A58FCA-E9B6-4511-B785-7463CB6701DF}" destId="{8CBBFD83-C4CF-4064-8C29-7067C0ADB54D}" srcOrd="1" destOrd="0" presId="urn:microsoft.com/office/officeart/2005/8/layout/hierarchy3"/>
    <dgm:cxn modelId="{958F6B42-5002-40F3-9D8E-239B0901642E}" type="presParOf" srcId="{264997C1-51AB-49C5-A814-9386D9DBBFEC}" destId="{6DCA13C9-1C4C-479A-93AE-C7420F6CF552}" srcOrd="1" destOrd="0" presId="urn:microsoft.com/office/officeart/2005/8/layout/hierarchy3"/>
    <dgm:cxn modelId="{3FFB898E-997A-44FC-9DFC-883BEE482694}" type="presParOf" srcId="{6DCA13C9-1C4C-479A-93AE-C7420F6CF552}" destId="{DD546C75-08D1-4803-B812-110BA8EA97C1}" srcOrd="0" destOrd="0" presId="urn:microsoft.com/office/officeart/2005/8/layout/hierarchy3"/>
    <dgm:cxn modelId="{48E30182-81F4-4D93-B849-FCAFCA87AF20}" type="presParOf" srcId="{6DCA13C9-1C4C-479A-93AE-C7420F6CF552}" destId="{8EFB1054-975A-4B55-BB2B-16B865AEE2D7}" srcOrd="1" destOrd="0" presId="urn:microsoft.com/office/officeart/2005/8/layout/hierarchy3"/>
    <dgm:cxn modelId="{42645F7B-68A3-4267-BE8E-7CAA064449A6}" type="presParOf" srcId="{6DCA13C9-1C4C-479A-93AE-C7420F6CF552}" destId="{10DA2F4D-EFCF-4E7F-BA06-FF9549FE0BF5}" srcOrd="2" destOrd="0" presId="urn:microsoft.com/office/officeart/2005/8/layout/hierarchy3"/>
    <dgm:cxn modelId="{BBE4B5AB-45E5-42BD-8F9E-C6D957162612}" type="presParOf" srcId="{6DCA13C9-1C4C-479A-93AE-C7420F6CF552}" destId="{1E9B8917-5A63-4DEB-B6BF-171A4485D1EC}" srcOrd="3" destOrd="0" presId="urn:microsoft.com/office/officeart/2005/8/layout/hierarchy3"/>
    <dgm:cxn modelId="{FDD8EB6E-C8CA-4250-B6F7-CF82B663F6FE}" type="presParOf" srcId="{7D7F3842-DAA9-47BB-BCF8-CE4CD817EEE2}" destId="{0F283A5B-FE1C-48F3-ADAD-8B31AA7244B1}" srcOrd="1" destOrd="0" presId="urn:microsoft.com/office/officeart/2005/8/layout/hierarchy3"/>
    <dgm:cxn modelId="{F332E57A-8DB0-4D36-93DE-B06E3AEC2FB9}" type="presParOf" srcId="{0F283A5B-FE1C-48F3-ADAD-8B31AA7244B1}" destId="{D7A5957E-C499-4D63-AB40-702916B400A2}" srcOrd="0" destOrd="0" presId="urn:microsoft.com/office/officeart/2005/8/layout/hierarchy3"/>
    <dgm:cxn modelId="{84E56641-EC57-4F43-A48D-F8FA8E7034A7}" type="presParOf" srcId="{D7A5957E-C499-4D63-AB40-702916B400A2}" destId="{2699CE59-A19A-47D8-A340-374B68B19456}" srcOrd="0" destOrd="0" presId="urn:microsoft.com/office/officeart/2005/8/layout/hierarchy3"/>
    <dgm:cxn modelId="{3ABA1DFA-C88D-4D61-8091-9A1BE742099B}" type="presParOf" srcId="{D7A5957E-C499-4D63-AB40-702916B400A2}" destId="{CD7B8ED5-7098-4187-B258-B27E4669477D}" srcOrd="1" destOrd="0" presId="urn:microsoft.com/office/officeart/2005/8/layout/hierarchy3"/>
    <dgm:cxn modelId="{122248E6-7DA1-4EA5-8D14-6BD000D53B0C}" type="presParOf" srcId="{0F283A5B-FE1C-48F3-ADAD-8B31AA7244B1}" destId="{9ABC6A92-01CE-4593-B991-DE6231D0ECAF}" srcOrd="1" destOrd="0" presId="urn:microsoft.com/office/officeart/2005/8/layout/hierarchy3"/>
    <dgm:cxn modelId="{556CF647-E787-45AD-8289-CD2D8ABDCCA3}" type="presParOf" srcId="{9ABC6A92-01CE-4593-B991-DE6231D0ECAF}" destId="{80754F0B-C361-40F0-BA59-4ED14058E4A5}" srcOrd="0" destOrd="0" presId="urn:microsoft.com/office/officeart/2005/8/layout/hierarchy3"/>
    <dgm:cxn modelId="{2B0D09A8-0614-44F7-92AC-34EE601DCC56}" type="presParOf" srcId="{9ABC6A92-01CE-4593-B991-DE6231D0ECAF}" destId="{48C8068E-4805-4C57-9AEE-668696D88F87}" srcOrd="1" destOrd="0" presId="urn:microsoft.com/office/officeart/2005/8/layout/hierarchy3"/>
    <dgm:cxn modelId="{0818CCED-F4B0-4991-A4C2-2E321C569EFA}" type="presParOf" srcId="{9ABC6A92-01CE-4593-B991-DE6231D0ECAF}" destId="{20B478BB-ECAF-4300-86FC-73CB3702C6AF}" srcOrd="2" destOrd="0" presId="urn:microsoft.com/office/officeart/2005/8/layout/hierarchy3"/>
    <dgm:cxn modelId="{FC9A90B7-388B-421B-8F47-9F13667F30D8}" type="presParOf" srcId="{9ABC6A92-01CE-4593-B991-DE6231D0ECAF}" destId="{1182C394-0B76-4174-AD3B-362ABEF7ACA5}" srcOrd="3" destOrd="0" presId="urn:microsoft.com/office/officeart/2005/8/layout/hierarchy3"/>
    <dgm:cxn modelId="{C3EFC4CB-9C54-4A96-9EAC-EB58C8A5CE66}" type="presParOf" srcId="{7D7F3842-DAA9-47BB-BCF8-CE4CD817EEE2}" destId="{C0ABC140-54AD-4E5F-BB61-DB1232B105A6}" srcOrd="2" destOrd="0" presId="urn:microsoft.com/office/officeart/2005/8/layout/hierarchy3"/>
    <dgm:cxn modelId="{916599BF-12A9-4F37-B8ED-30AE9452724E}" type="presParOf" srcId="{C0ABC140-54AD-4E5F-BB61-DB1232B105A6}" destId="{73286FB7-6864-4599-8465-7D818997B51D}" srcOrd="0" destOrd="0" presId="urn:microsoft.com/office/officeart/2005/8/layout/hierarchy3"/>
    <dgm:cxn modelId="{2D13996C-F965-4C71-A775-D84B8CB5A56E}" type="presParOf" srcId="{73286FB7-6864-4599-8465-7D818997B51D}" destId="{8CC9B980-8B55-463C-9E70-8AE9107CD717}" srcOrd="0" destOrd="0" presId="urn:microsoft.com/office/officeart/2005/8/layout/hierarchy3"/>
    <dgm:cxn modelId="{F6DD298B-C134-4FA4-9286-74D8B9894AFC}" type="presParOf" srcId="{73286FB7-6864-4599-8465-7D818997B51D}" destId="{20172B83-801B-42A4-9735-97CE5EC71833}" srcOrd="1" destOrd="0" presId="urn:microsoft.com/office/officeart/2005/8/layout/hierarchy3"/>
    <dgm:cxn modelId="{C50BC5A0-000C-4374-849A-C5072A8E7131}" type="presParOf" srcId="{C0ABC140-54AD-4E5F-BB61-DB1232B105A6}" destId="{B558F986-260D-44D6-B150-AB39DFEF4F83}" srcOrd="1" destOrd="0" presId="urn:microsoft.com/office/officeart/2005/8/layout/hierarchy3"/>
    <dgm:cxn modelId="{2C7FD462-3CBD-410B-892B-4070824D4576}" type="presParOf" srcId="{B558F986-260D-44D6-B150-AB39DFEF4F83}" destId="{0BC27C47-FDCE-46FD-9447-8095F4C3FED5}" srcOrd="0" destOrd="0" presId="urn:microsoft.com/office/officeart/2005/8/layout/hierarchy3"/>
    <dgm:cxn modelId="{8648AC11-9676-4705-9744-09F1C623F17D}" type="presParOf" srcId="{B558F986-260D-44D6-B150-AB39DFEF4F83}" destId="{E2E70EAF-0163-4A16-8F82-1B888DC2A30A}" srcOrd="1" destOrd="0" presId="urn:microsoft.com/office/officeart/2005/8/layout/hierarchy3"/>
    <dgm:cxn modelId="{91895411-1D55-4EBE-AC49-82C80FFF43B1}" type="presParOf" srcId="{B558F986-260D-44D6-B150-AB39DFEF4F83}" destId="{B0B88DD5-39BB-44C4-A7A1-E34220D509C0}" srcOrd="2" destOrd="0" presId="urn:microsoft.com/office/officeart/2005/8/layout/hierarchy3"/>
    <dgm:cxn modelId="{3E525D89-737A-465D-8C1F-0E6AEBDE1E51}" type="presParOf" srcId="{B558F986-260D-44D6-B150-AB39DFEF4F83}" destId="{517CD6B9-50B3-4988-B03D-C6FCE929CE73}" srcOrd="3" destOrd="0" presId="urn:microsoft.com/office/officeart/2005/8/layout/hierarchy3"/>
    <dgm:cxn modelId="{57FC010F-8CAE-4035-B7B0-F22BFF80F473}" type="presParOf" srcId="{7D7F3842-DAA9-47BB-BCF8-CE4CD817EEE2}" destId="{9937A9B4-72A8-456F-8247-2D7D0707670B}" srcOrd="3" destOrd="0" presId="urn:microsoft.com/office/officeart/2005/8/layout/hierarchy3"/>
    <dgm:cxn modelId="{5D05EA13-EF10-48B5-9F11-6BFBDD1278FD}" type="presParOf" srcId="{9937A9B4-72A8-456F-8247-2D7D0707670B}" destId="{950C36F5-EA00-4B5F-BEEE-B4D03EA3D720}" srcOrd="0" destOrd="0" presId="urn:microsoft.com/office/officeart/2005/8/layout/hierarchy3"/>
    <dgm:cxn modelId="{49666B6E-6E1B-45A0-96DE-72593F9EF832}" type="presParOf" srcId="{950C36F5-EA00-4B5F-BEEE-B4D03EA3D720}" destId="{018C5773-168F-4C20-BECF-DA79DEF351E5}" srcOrd="0" destOrd="0" presId="urn:microsoft.com/office/officeart/2005/8/layout/hierarchy3"/>
    <dgm:cxn modelId="{6F500D04-CC78-4CF5-AA2D-26FF22311D55}" type="presParOf" srcId="{950C36F5-EA00-4B5F-BEEE-B4D03EA3D720}" destId="{A23883FB-1F63-4D8D-8406-F7DF53D10F27}" srcOrd="1" destOrd="0" presId="urn:microsoft.com/office/officeart/2005/8/layout/hierarchy3"/>
    <dgm:cxn modelId="{8887CE39-436F-45A2-B703-F02AD9658DB5}" type="presParOf" srcId="{9937A9B4-72A8-456F-8247-2D7D0707670B}" destId="{A23C5AB0-D6B6-4488-B8E6-6132A1B0AFF9}" srcOrd="1" destOrd="0" presId="urn:microsoft.com/office/officeart/2005/8/layout/hierarchy3"/>
    <dgm:cxn modelId="{FEC60518-A984-49D0-9AEA-B121A3821E0E}" type="presParOf" srcId="{A23C5AB0-D6B6-4488-B8E6-6132A1B0AFF9}" destId="{00FC6172-AA29-4B1F-8E05-C2E2CD07F5AD}" srcOrd="0" destOrd="0" presId="urn:microsoft.com/office/officeart/2005/8/layout/hierarchy3"/>
    <dgm:cxn modelId="{1EDBE6B4-9A21-456F-8F9F-30303719777B}" type="presParOf" srcId="{A23C5AB0-D6B6-4488-B8E6-6132A1B0AFF9}" destId="{7F6DF7E0-ED3F-42B2-BA99-FF14009D33F7}" srcOrd="1" destOrd="0" presId="urn:microsoft.com/office/officeart/2005/8/layout/hierarchy3"/>
    <dgm:cxn modelId="{11D117A6-1475-4D0D-824F-09F8121FB26E}" type="presParOf" srcId="{A23C5AB0-D6B6-4488-B8E6-6132A1B0AFF9}" destId="{773FFE2F-A0B3-44E0-8BE8-DBDFB9FB0904}" srcOrd="2" destOrd="0" presId="urn:microsoft.com/office/officeart/2005/8/layout/hierarchy3"/>
    <dgm:cxn modelId="{8CCC5B40-B0C1-4071-AAD7-55EA5A78D6BD}" type="presParOf" srcId="{A23C5AB0-D6B6-4488-B8E6-6132A1B0AFF9}" destId="{9154B377-9CEF-4608-A04E-518F0CEA9909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19396F-7D98-4328-BAF7-1B910A59828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8EEAC8B-4D82-4865-9744-AA20AB82F936}">
      <dgm:prSet phldrT="[Text]" custT="1"/>
      <dgm:spPr/>
      <dgm:t>
        <a:bodyPr/>
        <a:lstStyle/>
        <a:p>
          <a:r>
            <a:rPr lang="en-GB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collection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C0E167-11A4-4430-B435-1A23DC97DE79}" type="parTrans" cxnId="{394C1428-D867-4F99-9202-BFA98A89769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148590-4131-4F45-B92D-BA81A96A6364}" type="sibTrans" cxnId="{394C1428-D867-4F99-9202-BFA98A89769E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51C155-FBE2-4B23-B780-1BC9E60CAA12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Image data segmentation</a:t>
          </a:r>
        </a:p>
      </dgm:t>
    </dgm:pt>
    <dgm:pt modelId="{CFBD7B84-D7A5-4485-BB96-AC1815D66093}" type="parTrans" cxnId="{24CE3481-64CB-4872-A59B-EED7C997D671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68724-9E32-4466-B8F0-C8435A44EF92}" type="sibTrans" cxnId="{24CE3481-64CB-4872-A59B-EED7C997D671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16AB0E-E3B0-4C35-942B-5FE08257388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</a:p>
      </dgm:t>
    </dgm:pt>
    <dgm:pt modelId="{99775ABA-E663-4401-A511-6C6CF62F6F15}" type="parTrans" cxnId="{30022C8E-6D0C-4FB0-8C73-5DD0F50E43E7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426F42-9729-41DB-90CA-D8690A3D47F7}" type="sibTrans" cxnId="{30022C8E-6D0C-4FB0-8C73-5DD0F50E43E7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8A9F9B-9C4D-4CCE-BC3B-A49DAA23C108}">
      <dgm:prSet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model classification</a:t>
          </a:r>
        </a:p>
      </dgm:t>
    </dgm:pt>
    <dgm:pt modelId="{5542419E-D441-44D5-927B-9E0C9C9562D3}" type="parTrans" cxnId="{972BAD6C-8627-4313-B8A5-FC1DE956070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AA847-15C3-4EBD-B156-92DFE01213FD}" type="sibTrans" cxnId="{972BAD6C-8627-4313-B8A5-FC1DE956070D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00ACAD-4FAA-491B-9160-11E23DC3C1D2}">
      <dgm:prSet custT="1"/>
      <dgm:spPr/>
      <dgm:t>
        <a:bodyPr/>
        <a:lstStyle/>
        <a:p>
          <a:r>
            <a:rPr lang="en-GB" sz="180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20C46B-EA56-4F76-BA88-AC8B18384055}" type="parTrans" cxnId="{13F81FC6-DCEC-45B6-81E3-A35F849A743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74294-89F9-411F-B4F1-52A7F4800FED}" type="sibTrans" cxnId="{13F81FC6-DCEC-45B6-81E3-A35F849A743C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974F14-A5B2-4A30-8001-B42C00A8CF99}">
      <dgm:prSet custT="1"/>
      <dgm:spPr/>
      <dgm:t>
        <a:bodyPr/>
        <a:lstStyle/>
        <a:p>
          <a:r>
            <a:rPr lang="en-GB" sz="1800">
              <a:latin typeface="Times New Roman" panose="02020603050405020304" pitchFamily="18" charset="0"/>
              <a:cs typeface="Times New Roman" panose="02020603050405020304" pitchFamily="18" charset="0"/>
            </a:rPr>
            <a:t>Image data generator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0EC21C-70AD-4E1B-9FB4-2DF7168DC7AC}" type="parTrans" cxnId="{0576B610-5510-494C-96CE-12459E13A97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AB41BE-2869-4143-8308-1069E53AFE8A}" type="sibTrans" cxnId="{0576B610-5510-494C-96CE-12459E13A970}">
      <dgm:prSet/>
      <dgm:spPr/>
      <dgm:t>
        <a:bodyPr/>
        <a:lstStyle/>
        <a:p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1E3C22-3DA0-489D-B232-7705491DBE3A}" type="pres">
      <dgm:prSet presAssocID="{B519396F-7D98-4328-BAF7-1B910A598289}" presName="CompostProcess" presStyleCnt="0">
        <dgm:presLayoutVars>
          <dgm:dir/>
          <dgm:resizeHandles val="exact"/>
        </dgm:presLayoutVars>
      </dgm:prSet>
      <dgm:spPr/>
    </dgm:pt>
    <dgm:pt modelId="{4F44E2DA-4439-4F9B-8E28-FB06B92B5AE5}" type="pres">
      <dgm:prSet presAssocID="{B519396F-7D98-4328-BAF7-1B910A598289}" presName="arrow" presStyleLbl="bgShp" presStyleIdx="0" presStyleCnt="1" custScaleX="107796"/>
      <dgm:spPr/>
    </dgm:pt>
    <dgm:pt modelId="{E141B826-3DC9-4E90-8680-0C593A7377F9}" type="pres">
      <dgm:prSet presAssocID="{B519396F-7D98-4328-BAF7-1B910A598289}" presName="linearProcess" presStyleCnt="0"/>
      <dgm:spPr/>
    </dgm:pt>
    <dgm:pt modelId="{DAB1D3B5-3FE3-45D7-AAF9-810CB3E084AC}" type="pres">
      <dgm:prSet presAssocID="{B8EEAC8B-4D82-4865-9744-AA20AB82F936}" presName="textNode" presStyleLbl="node1" presStyleIdx="0" presStyleCnt="6">
        <dgm:presLayoutVars>
          <dgm:bulletEnabled val="1"/>
        </dgm:presLayoutVars>
      </dgm:prSet>
      <dgm:spPr/>
    </dgm:pt>
    <dgm:pt modelId="{3D1AE4B9-2493-4FD5-8604-FF499EE73C17}" type="pres">
      <dgm:prSet presAssocID="{71148590-4131-4F45-B92D-BA81A96A6364}" presName="sibTrans" presStyleCnt="0"/>
      <dgm:spPr/>
    </dgm:pt>
    <dgm:pt modelId="{B9F2D309-82FD-425A-B74F-86550BB313A8}" type="pres">
      <dgm:prSet presAssocID="{9900ACAD-4FAA-491B-9160-11E23DC3C1D2}" presName="textNode" presStyleLbl="node1" presStyleIdx="1" presStyleCnt="6">
        <dgm:presLayoutVars>
          <dgm:bulletEnabled val="1"/>
        </dgm:presLayoutVars>
      </dgm:prSet>
      <dgm:spPr/>
    </dgm:pt>
    <dgm:pt modelId="{FC43ADF3-8281-4ED8-B63A-CB4193A8E6B5}" type="pres">
      <dgm:prSet presAssocID="{87074294-89F9-411F-B4F1-52A7F4800FED}" presName="sibTrans" presStyleCnt="0"/>
      <dgm:spPr/>
    </dgm:pt>
    <dgm:pt modelId="{60CB7CF1-CA34-4766-A020-4495D13110A8}" type="pres">
      <dgm:prSet presAssocID="{79974F14-A5B2-4A30-8001-B42C00A8CF99}" presName="textNode" presStyleLbl="node1" presStyleIdx="2" presStyleCnt="6">
        <dgm:presLayoutVars>
          <dgm:bulletEnabled val="1"/>
        </dgm:presLayoutVars>
      </dgm:prSet>
      <dgm:spPr/>
    </dgm:pt>
    <dgm:pt modelId="{64F780C2-1A9A-4C62-8C9F-29FE9A99872D}" type="pres">
      <dgm:prSet presAssocID="{93AB41BE-2869-4143-8308-1069E53AFE8A}" presName="sibTrans" presStyleCnt="0"/>
      <dgm:spPr/>
    </dgm:pt>
    <dgm:pt modelId="{D9864C5C-06DC-42A8-8FF1-74CA5F4F1FA4}" type="pres">
      <dgm:prSet presAssocID="{5451C155-FBE2-4B23-B780-1BC9E60CAA12}" presName="textNode" presStyleLbl="node1" presStyleIdx="3" presStyleCnt="6">
        <dgm:presLayoutVars>
          <dgm:bulletEnabled val="1"/>
        </dgm:presLayoutVars>
      </dgm:prSet>
      <dgm:spPr/>
    </dgm:pt>
    <dgm:pt modelId="{D5DD1782-51EE-4C3E-B0A4-4F6D22657E8E}" type="pres">
      <dgm:prSet presAssocID="{6D168724-9E32-4466-B8F0-C8435A44EF92}" presName="sibTrans" presStyleCnt="0"/>
      <dgm:spPr/>
    </dgm:pt>
    <dgm:pt modelId="{CB852684-670A-4D4E-B95D-96BE6C52B1F3}" type="pres">
      <dgm:prSet presAssocID="{B88A9F9B-9C4D-4CCE-BC3B-A49DAA23C108}" presName="textNode" presStyleLbl="node1" presStyleIdx="4" presStyleCnt="6" custScaleX="112769">
        <dgm:presLayoutVars>
          <dgm:bulletEnabled val="1"/>
        </dgm:presLayoutVars>
      </dgm:prSet>
      <dgm:spPr/>
    </dgm:pt>
    <dgm:pt modelId="{DECB10DC-EB41-4E6A-89E8-B56501DFF2AD}" type="pres">
      <dgm:prSet presAssocID="{46CAA847-15C3-4EBD-B156-92DFE01213FD}" presName="sibTrans" presStyleCnt="0"/>
      <dgm:spPr/>
    </dgm:pt>
    <dgm:pt modelId="{8CD776CC-EAB8-428B-8D37-DA586DA401B3}" type="pres">
      <dgm:prSet presAssocID="{1F16AB0E-E3B0-4C35-942B-5FE082573883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0576B610-5510-494C-96CE-12459E13A970}" srcId="{B519396F-7D98-4328-BAF7-1B910A598289}" destId="{79974F14-A5B2-4A30-8001-B42C00A8CF99}" srcOrd="2" destOrd="0" parTransId="{0E0EC21C-70AD-4E1B-9FB4-2DF7168DC7AC}" sibTransId="{93AB41BE-2869-4143-8308-1069E53AFE8A}"/>
    <dgm:cxn modelId="{25C07820-21E1-4078-8478-8ED000735090}" type="presOf" srcId="{5451C155-FBE2-4B23-B780-1BC9E60CAA12}" destId="{D9864C5C-06DC-42A8-8FF1-74CA5F4F1FA4}" srcOrd="0" destOrd="0" presId="urn:microsoft.com/office/officeart/2005/8/layout/hProcess9"/>
    <dgm:cxn modelId="{394C1428-D867-4F99-9202-BFA98A89769E}" srcId="{B519396F-7D98-4328-BAF7-1B910A598289}" destId="{B8EEAC8B-4D82-4865-9744-AA20AB82F936}" srcOrd="0" destOrd="0" parTransId="{A4C0E167-11A4-4430-B435-1A23DC97DE79}" sibTransId="{71148590-4131-4F45-B92D-BA81A96A6364}"/>
    <dgm:cxn modelId="{206BA72A-55D2-4743-B56D-B7C11FF845D8}" type="presOf" srcId="{B8EEAC8B-4D82-4865-9744-AA20AB82F936}" destId="{DAB1D3B5-3FE3-45D7-AAF9-810CB3E084AC}" srcOrd="0" destOrd="0" presId="urn:microsoft.com/office/officeart/2005/8/layout/hProcess9"/>
    <dgm:cxn modelId="{C122D13F-C8C2-4D3F-90EC-AAAC65C25225}" type="presOf" srcId="{79974F14-A5B2-4A30-8001-B42C00A8CF99}" destId="{60CB7CF1-CA34-4766-A020-4495D13110A8}" srcOrd="0" destOrd="0" presId="urn:microsoft.com/office/officeart/2005/8/layout/hProcess9"/>
    <dgm:cxn modelId="{972BAD6C-8627-4313-B8A5-FC1DE956070D}" srcId="{B519396F-7D98-4328-BAF7-1B910A598289}" destId="{B88A9F9B-9C4D-4CCE-BC3B-A49DAA23C108}" srcOrd="4" destOrd="0" parTransId="{5542419E-D441-44D5-927B-9E0C9C9562D3}" sibTransId="{46CAA847-15C3-4EBD-B156-92DFE01213FD}"/>
    <dgm:cxn modelId="{837A3874-72E7-4BC8-954D-FEF5641C1F7C}" type="presOf" srcId="{B519396F-7D98-4328-BAF7-1B910A598289}" destId="{6F1E3C22-3DA0-489D-B232-7705491DBE3A}" srcOrd="0" destOrd="0" presId="urn:microsoft.com/office/officeart/2005/8/layout/hProcess9"/>
    <dgm:cxn modelId="{24CE3481-64CB-4872-A59B-EED7C997D671}" srcId="{B519396F-7D98-4328-BAF7-1B910A598289}" destId="{5451C155-FBE2-4B23-B780-1BC9E60CAA12}" srcOrd="3" destOrd="0" parTransId="{CFBD7B84-D7A5-4485-BB96-AC1815D66093}" sibTransId="{6D168724-9E32-4466-B8F0-C8435A44EF92}"/>
    <dgm:cxn modelId="{CA21CA85-2E44-455F-8A48-09FD3217BC47}" type="presOf" srcId="{9900ACAD-4FAA-491B-9160-11E23DC3C1D2}" destId="{B9F2D309-82FD-425A-B74F-86550BB313A8}" srcOrd="0" destOrd="0" presId="urn:microsoft.com/office/officeart/2005/8/layout/hProcess9"/>
    <dgm:cxn modelId="{30022C8E-6D0C-4FB0-8C73-5DD0F50E43E7}" srcId="{B519396F-7D98-4328-BAF7-1B910A598289}" destId="{1F16AB0E-E3B0-4C35-942B-5FE082573883}" srcOrd="5" destOrd="0" parTransId="{99775ABA-E663-4401-A511-6C6CF62F6F15}" sibTransId="{B0426F42-9729-41DB-90CA-D8690A3D47F7}"/>
    <dgm:cxn modelId="{D2F4AD91-D8FE-4F04-BFAA-99057C9B2855}" type="presOf" srcId="{B88A9F9B-9C4D-4CCE-BC3B-A49DAA23C108}" destId="{CB852684-670A-4D4E-B95D-96BE6C52B1F3}" srcOrd="0" destOrd="0" presId="urn:microsoft.com/office/officeart/2005/8/layout/hProcess9"/>
    <dgm:cxn modelId="{2B1CE699-A363-4EB1-B893-9DBDE41DEDA8}" type="presOf" srcId="{1F16AB0E-E3B0-4C35-942B-5FE082573883}" destId="{8CD776CC-EAB8-428B-8D37-DA586DA401B3}" srcOrd="0" destOrd="0" presId="urn:microsoft.com/office/officeart/2005/8/layout/hProcess9"/>
    <dgm:cxn modelId="{13F81FC6-DCEC-45B6-81E3-A35F849A743C}" srcId="{B519396F-7D98-4328-BAF7-1B910A598289}" destId="{9900ACAD-4FAA-491B-9160-11E23DC3C1D2}" srcOrd="1" destOrd="0" parTransId="{6C20C46B-EA56-4F76-BA88-AC8B18384055}" sibTransId="{87074294-89F9-411F-B4F1-52A7F4800FED}"/>
    <dgm:cxn modelId="{0E48C0C0-5C00-479E-9229-6BA06FD9EFD6}" type="presParOf" srcId="{6F1E3C22-3DA0-489D-B232-7705491DBE3A}" destId="{4F44E2DA-4439-4F9B-8E28-FB06B92B5AE5}" srcOrd="0" destOrd="0" presId="urn:microsoft.com/office/officeart/2005/8/layout/hProcess9"/>
    <dgm:cxn modelId="{FE09192A-545E-460D-8CE5-5376C3C8B531}" type="presParOf" srcId="{6F1E3C22-3DA0-489D-B232-7705491DBE3A}" destId="{E141B826-3DC9-4E90-8680-0C593A7377F9}" srcOrd="1" destOrd="0" presId="urn:microsoft.com/office/officeart/2005/8/layout/hProcess9"/>
    <dgm:cxn modelId="{98727AFD-A687-4D6D-A9DB-D3FBF980CF20}" type="presParOf" srcId="{E141B826-3DC9-4E90-8680-0C593A7377F9}" destId="{DAB1D3B5-3FE3-45D7-AAF9-810CB3E084AC}" srcOrd="0" destOrd="0" presId="urn:microsoft.com/office/officeart/2005/8/layout/hProcess9"/>
    <dgm:cxn modelId="{3F8E971F-9A0C-41A7-B9BB-8223C69F15F4}" type="presParOf" srcId="{E141B826-3DC9-4E90-8680-0C593A7377F9}" destId="{3D1AE4B9-2493-4FD5-8604-FF499EE73C17}" srcOrd="1" destOrd="0" presId="urn:microsoft.com/office/officeart/2005/8/layout/hProcess9"/>
    <dgm:cxn modelId="{A5AD28D9-8C78-4A75-A9ED-D3419B50B9A9}" type="presParOf" srcId="{E141B826-3DC9-4E90-8680-0C593A7377F9}" destId="{B9F2D309-82FD-425A-B74F-86550BB313A8}" srcOrd="2" destOrd="0" presId="urn:microsoft.com/office/officeart/2005/8/layout/hProcess9"/>
    <dgm:cxn modelId="{0ADAA82A-078E-40E7-A873-A66C82E631D5}" type="presParOf" srcId="{E141B826-3DC9-4E90-8680-0C593A7377F9}" destId="{FC43ADF3-8281-4ED8-B63A-CB4193A8E6B5}" srcOrd="3" destOrd="0" presId="urn:microsoft.com/office/officeart/2005/8/layout/hProcess9"/>
    <dgm:cxn modelId="{29F27C5A-CEE8-42A1-BF52-2ED5CA731F35}" type="presParOf" srcId="{E141B826-3DC9-4E90-8680-0C593A7377F9}" destId="{60CB7CF1-CA34-4766-A020-4495D13110A8}" srcOrd="4" destOrd="0" presId="urn:microsoft.com/office/officeart/2005/8/layout/hProcess9"/>
    <dgm:cxn modelId="{F4BBE3CD-0714-457C-B99B-A9A9223E72C5}" type="presParOf" srcId="{E141B826-3DC9-4E90-8680-0C593A7377F9}" destId="{64F780C2-1A9A-4C62-8C9F-29FE9A99872D}" srcOrd="5" destOrd="0" presId="urn:microsoft.com/office/officeart/2005/8/layout/hProcess9"/>
    <dgm:cxn modelId="{3C98B197-1FD9-4435-94B3-8DEE5DC8337B}" type="presParOf" srcId="{E141B826-3DC9-4E90-8680-0C593A7377F9}" destId="{D9864C5C-06DC-42A8-8FF1-74CA5F4F1FA4}" srcOrd="6" destOrd="0" presId="urn:microsoft.com/office/officeart/2005/8/layout/hProcess9"/>
    <dgm:cxn modelId="{B49F1C34-5068-4345-B77A-5A8693A0A45A}" type="presParOf" srcId="{E141B826-3DC9-4E90-8680-0C593A7377F9}" destId="{D5DD1782-51EE-4C3E-B0A4-4F6D22657E8E}" srcOrd="7" destOrd="0" presId="urn:microsoft.com/office/officeart/2005/8/layout/hProcess9"/>
    <dgm:cxn modelId="{8EC88255-0645-4AE7-B179-686960F747E0}" type="presParOf" srcId="{E141B826-3DC9-4E90-8680-0C593A7377F9}" destId="{CB852684-670A-4D4E-B95D-96BE6C52B1F3}" srcOrd="8" destOrd="0" presId="urn:microsoft.com/office/officeart/2005/8/layout/hProcess9"/>
    <dgm:cxn modelId="{CD4DAB47-20A2-49BA-81CE-ADFA94AEC08C}" type="presParOf" srcId="{E141B826-3DC9-4E90-8680-0C593A7377F9}" destId="{DECB10DC-EB41-4E6A-89E8-B56501DFF2AD}" srcOrd="9" destOrd="0" presId="urn:microsoft.com/office/officeart/2005/8/layout/hProcess9"/>
    <dgm:cxn modelId="{A4FA842B-1E24-429E-8687-459644C765E3}" type="presParOf" srcId="{E141B826-3DC9-4E90-8680-0C593A7377F9}" destId="{8CD776CC-EAB8-428B-8D37-DA586DA401B3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151DA-9E39-4E52-90EE-EC58181A2CF7}">
      <dsp:nvSpPr>
        <dsp:cNvPr id="0" name=""/>
        <dsp:cNvSpPr/>
      </dsp:nvSpPr>
      <dsp:spPr>
        <a:xfrm>
          <a:off x="5022" y="177530"/>
          <a:ext cx="556960" cy="29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Year</a:t>
          </a:r>
        </a:p>
      </dsp:txBody>
      <dsp:txXfrm>
        <a:off x="13567" y="186075"/>
        <a:ext cx="539870" cy="274662"/>
      </dsp:txXfrm>
    </dsp:sp>
    <dsp:sp modelId="{DD546C75-08D1-4803-B812-110BA8EA97C1}">
      <dsp:nvSpPr>
        <dsp:cNvPr id="0" name=""/>
        <dsp:cNvSpPr/>
      </dsp:nvSpPr>
      <dsp:spPr>
        <a:xfrm>
          <a:off x="14998" y="469282"/>
          <a:ext cx="91440" cy="5742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4238"/>
              </a:lnTo>
              <a:lnTo>
                <a:pt x="101416" y="5742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B1054-975A-4B55-BB2B-16B865AEE2D7}">
      <dsp:nvSpPr>
        <dsp:cNvPr id="0" name=""/>
        <dsp:cNvSpPr/>
      </dsp:nvSpPr>
      <dsp:spPr>
        <a:xfrm>
          <a:off x="116414" y="629417"/>
          <a:ext cx="972510" cy="8282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</a:t>
          </a:r>
        </a:p>
      </dsp:txBody>
      <dsp:txXfrm>
        <a:off x="140671" y="653674"/>
        <a:ext cx="923996" cy="779694"/>
      </dsp:txXfrm>
    </dsp:sp>
    <dsp:sp modelId="{10DA2F4D-EFCF-4E7F-BA06-FF9549FE0BF5}">
      <dsp:nvSpPr>
        <dsp:cNvPr id="0" name=""/>
        <dsp:cNvSpPr/>
      </dsp:nvSpPr>
      <dsp:spPr>
        <a:xfrm>
          <a:off x="14998" y="469282"/>
          <a:ext cx="91440" cy="13555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5531"/>
              </a:lnTo>
              <a:lnTo>
                <a:pt x="101416" y="13555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B8917-5A63-4DEB-B6BF-171A4485D1EC}">
      <dsp:nvSpPr>
        <dsp:cNvPr id="0" name=""/>
        <dsp:cNvSpPr/>
      </dsp:nvSpPr>
      <dsp:spPr>
        <a:xfrm>
          <a:off x="116414" y="1617760"/>
          <a:ext cx="972510" cy="414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</a:t>
          </a:r>
        </a:p>
      </dsp:txBody>
      <dsp:txXfrm>
        <a:off x="128543" y="1629889"/>
        <a:ext cx="948252" cy="389849"/>
      </dsp:txXfrm>
    </dsp:sp>
    <dsp:sp modelId="{2699CE59-A19A-47D8-A340-374B68B19456}">
      <dsp:nvSpPr>
        <dsp:cNvPr id="0" name=""/>
        <dsp:cNvSpPr/>
      </dsp:nvSpPr>
      <dsp:spPr>
        <a:xfrm>
          <a:off x="1297578" y="177530"/>
          <a:ext cx="558074" cy="29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2016</a:t>
          </a:r>
        </a:p>
      </dsp:txBody>
      <dsp:txXfrm>
        <a:off x="1306123" y="186075"/>
        <a:ext cx="540984" cy="274662"/>
      </dsp:txXfrm>
    </dsp:sp>
    <dsp:sp modelId="{80754F0B-C361-40F0-BA59-4ED14058E4A5}">
      <dsp:nvSpPr>
        <dsp:cNvPr id="0" name=""/>
        <dsp:cNvSpPr/>
      </dsp:nvSpPr>
      <dsp:spPr>
        <a:xfrm>
          <a:off x="1307666" y="469282"/>
          <a:ext cx="91440" cy="653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3908"/>
              </a:lnTo>
              <a:lnTo>
                <a:pt x="101527" y="6539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8068E-4805-4C57-9AEE-668696D88F87}">
      <dsp:nvSpPr>
        <dsp:cNvPr id="0" name=""/>
        <dsp:cNvSpPr/>
      </dsp:nvSpPr>
      <dsp:spPr>
        <a:xfrm>
          <a:off x="1409193" y="629417"/>
          <a:ext cx="2820282" cy="9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Pereira et al.  has worked on diagnosing disease using handwritten dynamics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8117" y="658341"/>
        <a:ext cx="2762434" cy="929700"/>
      </dsp:txXfrm>
    </dsp:sp>
    <dsp:sp modelId="{20B478BB-ECAF-4300-86FC-73CB3702C6AF}">
      <dsp:nvSpPr>
        <dsp:cNvPr id="0" name=""/>
        <dsp:cNvSpPr/>
      </dsp:nvSpPr>
      <dsp:spPr>
        <a:xfrm>
          <a:off x="1307666" y="469282"/>
          <a:ext cx="91440" cy="1514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4871"/>
              </a:lnTo>
              <a:lnTo>
                <a:pt x="101527" y="1514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2C394-0B76-4174-AD3B-362ABEF7ACA5}">
      <dsp:nvSpPr>
        <dsp:cNvPr id="0" name=""/>
        <dsp:cNvSpPr/>
      </dsp:nvSpPr>
      <dsp:spPr>
        <a:xfrm>
          <a:off x="1409193" y="1777100"/>
          <a:ext cx="2820282" cy="414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Incomplete and inaccurate</a:t>
          </a:r>
        </a:p>
      </dsp:txBody>
      <dsp:txXfrm>
        <a:off x="1421322" y="1789229"/>
        <a:ext cx="2796024" cy="389849"/>
      </dsp:txXfrm>
    </dsp:sp>
    <dsp:sp modelId="{8CC9B980-8B55-463C-9E70-8AE9107CD717}">
      <dsp:nvSpPr>
        <dsp:cNvPr id="0" name=""/>
        <dsp:cNvSpPr/>
      </dsp:nvSpPr>
      <dsp:spPr>
        <a:xfrm>
          <a:off x="4438129" y="177530"/>
          <a:ext cx="558074" cy="29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2022</a:t>
          </a:r>
        </a:p>
      </dsp:txBody>
      <dsp:txXfrm>
        <a:off x="4446674" y="186075"/>
        <a:ext cx="540984" cy="274662"/>
      </dsp:txXfrm>
    </dsp:sp>
    <dsp:sp modelId="{0BC27C47-FDCE-46FD-9447-8095F4C3FED5}">
      <dsp:nvSpPr>
        <dsp:cNvPr id="0" name=""/>
        <dsp:cNvSpPr/>
      </dsp:nvSpPr>
      <dsp:spPr>
        <a:xfrm>
          <a:off x="4448217" y="469282"/>
          <a:ext cx="91440" cy="6548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4872"/>
              </a:lnTo>
              <a:lnTo>
                <a:pt x="101527" y="6548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70EAF-0163-4A16-8F82-1B888DC2A30A}">
      <dsp:nvSpPr>
        <dsp:cNvPr id="0" name=""/>
        <dsp:cNvSpPr/>
      </dsp:nvSpPr>
      <dsp:spPr>
        <a:xfrm>
          <a:off x="4549744" y="629417"/>
          <a:ext cx="2820282" cy="9894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Govindu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</a:t>
          </a:r>
          <a:r>
            <a:rPr lang="en-GB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Palwe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has done research on detection of Parkinson's disease using audio signal through machine learning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8725" y="658398"/>
        <a:ext cx="2762320" cy="931514"/>
      </dsp:txXfrm>
    </dsp:sp>
    <dsp:sp modelId="{B0B88DD5-39BB-44C4-A7A1-E34220D509C0}">
      <dsp:nvSpPr>
        <dsp:cNvPr id="0" name=""/>
        <dsp:cNvSpPr/>
      </dsp:nvSpPr>
      <dsp:spPr>
        <a:xfrm>
          <a:off x="4448217" y="469282"/>
          <a:ext cx="91440" cy="15167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6799"/>
              </a:lnTo>
              <a:lnTo>
                <a:pt x="101527" y="15167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CD6B9-50B3-4988-B03D-C6FCE929CE73}">
      <dsp:nvSpPr>
        <dsp:cNvPr id="0" name=""/>
        <dsp:cNvSpPr/>
      </dsp:nvSpPr>
      <dsp:spPr>
        <a:xfrm>
          <a:off x="4549744" y="1779028"/>
          <a:ext cx="2820282" cy="414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is small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61873" y="1791157"/>
        <a:ext cx="2796024" cy="389849"/>
      </dsp:txXfrm>
    </dsp:sp>
    <dsp:sp modelId="{018C5773-168F-4C20-BECF-DA79DEF351E5}">
      <dsp:nvSpPr>
        <dsp:cNvPr id="0" name=""/>
        <dsp:cNvSpPr/>
      </dsp:nvSpPr>
      <dsp:spPr>
        <a:xfrm>
          <a:off x="7578680" y="177530"/>
          <a:ext cx="558074" cy="291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2023</a:t>
          </a:r>
        </a:p>
      </dsp:txBody>
      <dsp:txXfrm>
        <a:off x="7587225" y="186075"/>
        <a:ext cx="540984" cy="274662"/>
      </dsp:txXfrm>
    </dsp:sp>
    <dsp:sp modelId="{00FC6172-AA29-4B1F-8E05-C2E2CD07F5AD}">
      <dsp:nvSpPr>
        <dsp:cNvPr id="0" name=""/>
        <dsp:cNvSpPr/>
      </dsp:nvSpPr>
      <dsp:spPr>
        <a:xfrm>
          <a:off x="7588768" y="469282"/>
          <a:ext cx="91440" cy="6539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53908"/>
              </a:lnTo>
              <a:lnTo>
                <a:pt x="101527" y="6539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DF7E0-ED3F-42B2-BA99-FF14009D33F7}">
      <dsp:nvSpPr>
        <dsp:cNvPr id="0" name=""/>
        <dsp:cNvSpPr/>
      </dsp:nvSpPr>
      <dsp:spPr>
        <a:xfrm>
          <a:off x="7690295" y="629417"/>
          <a:ext cx="2820282" cy="9875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Naanoue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et al. has done research on detecting disease from speech analysis using deep learning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19219" y="658341"/>
        <a:ext cx="2762434" cy="929700"/>
      </dsp:txXfrm>
    </dsp:sp>
    <dsp:sp modelId="{773FFE2F-A0B3-44E0-8BE8-DBDFB9FB0904}">
      <dsp:nvSpPr>
        <dsp:cNvPr id="0" name=""/>
        <dsp:cNvSpPr/>
      </dsp:nvSpPr>
      <dsp:spPr>
        <a:xfrm>
          <a:off x="7588768" y="469282"/>
          <a:ext cx="91440" cy="1514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4871"/>
              </a:lnTo>
              <a:lnTo>
                <a:pt x="101527" y="1514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4B377-9CEF-4608-A04E-518F0CEA9909}">
      <dsp:nvSpPr>
        <dsp:cNvPr id="0" name=""/>
        <dsp:cNvSpPr/>
      </dsp:nvSpPr>
      <dsp:spPr>
        <a:xfrm>
          <a:off x="7690295" y="1777100"/>
          <a:ext cx="2820282" cy="4141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sample size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02424" y="1789229"/>
        <a:ext cx="2796024" cy="389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151DA-9E39-4E52-90EE-EC58181A2CF7}">
      <dsp:nvSpPr>
        <dsp:cNvPr id="0" name=""/>
        <dsp:cNvSpPr/>
      </dsp:nvSpPr>
      <dsp:spPr>
        <a:xfrm>
          <a:off x="2739" y="463958"/>
          <a:ext cx="581372" cy="3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Year</a:t>
          </a:r>
        </a:p>
      </dsp:txBody>
      <dsp:txXfrm>
        <a:off x="11659" y="472878"/>
        <a:ext cx="563532" cy="286700"/>
      </dsp:txXfrm>
    </dsp:sp>
    <dsp:sp modelId="{DD546C75-08D1-4803-B812-110BA8EA97C1}">
      <dsp:nvSpPr>
        <dsp:cNvPr id="0" name=""/>
        <dsp:cNvSpPr/>
      </dsp:nvSpPr>
      <dsp:spPr>
        <a:xfrm>
          <a:off x="15156" y="768498"/>
          <a:ext cx="91440" cy="59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9408"/>
              </a:lnTo>
              <a:lnTo>
                <a:pt x="103857" y="59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FB1054-975A-4B55-BB2B-16B865AEE2D7}">
      <dsp:nvSpPr>
        <dsp:cNvPr id="0" name=""/>
        <dsp:cNvSpPr/>
      </dsp:nvSpPr>
      <dsp:spPr>
        <a:xfrm>
          <a:off x="119014" y="935652"/>
          <a:ext cx="1015136" cy="864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</a:t>
          </a:r>
        </a:p>
      </dsp:txBody>
      <dsp:txXfrm>
        <a:off x="144335" y="960973"/>
        <a:ext cx="964494" cy="813868"/>
      </dsp:txXfrm>
    </dsp:sp>
    <dsp:sp modelId="{10DA2F4D-EFCF-4E7F-BA06-FF9549FE0BF5}">
      <dsp:nvSpPr>
        <dsp:cNvPr id="0" name=""/>
        <dsp:cNvSpPr/>
      </dsp:nvSpPr>
      <dsp:spPr>
        <a:xfrm>
          <a:off x="15156" y="768498"/>
          <a:ext cx="91440" cy="1414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4946"/>
              </a:lnTo>
              <a:lnTo>
                <a:pt x="103857" y="1414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B8917-5A63-4DEB-B6BF-171A4485D1EC}">
      <dsp:nvSpPr>
        <dsp:cNvPr id="0" name=""/>
        <dsp:cNvSpPr/>
      </dsp:nvSpPr>
      <dsp:spPr>
        <a:xfrm>
          <a:off x="119014" y="1967315"/>
          <a:ext cx="1015136" cy="432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</a:t>
          </a:r>
        </a:p>
      </dsp:txBody>
      <dsp:txXfrm>
        <a:off x="131674" y="1979975"/>
        <a:ext cx="989816" cy="406938"/>
      </dsp:txXfrm>
    </dsp:sp>
    <dsp:sp modelId="{2699CE59-A19A-47D8-A340-374B68B19456}">
      <dsp:nvSpPr>
        <dsp:cNvPr id="0" name=""/>
        <dsp:cNvSpPr/>
      </dsp:nvSpPr>
      <dsp:spPr>
        <a:xfrm>
          <a:off x="1351950" y="463958"/>
          <a:ext cx="582536" cy="3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2018</a:t>
          </a:r>
        </a:p>
      </dsp:txBody>
      <dsp:txXfrm>
        <a:off x="1360870" y="472878"/>
        <a:ext cx="564696" cy="286700"/>
      </dsp:txXfrm>
    </dsp:sp>
    <dsp:sp modelId="{80754F0B-C361-40F0-BA59-4ED14058E4A5}">
      <dsp:nvSpPr>
        <dsp:cNvPr id="0" name=""/>
        <dsp:cNvSpPr/>
      </dsp:nvSpPr>
      <dsp:spPr>
        <a:xfrm>
          <a:off x="1364484" y="768498"/>
          <a:ext cx="91440" cy="601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94"/>
              </a:lnTo>
              <a:lnTo>
                <a:pt x="103973" y="601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C8068E-4805-4C57-9AEE-668696D88F87}">
      <dsp:nvSpPr>
        <dsp:cNvPr id="0" name=""/>
        <dsp:cNvSpPr/>
      </dsp:nvSpPr>
      <dsp:spPr>
        <a:xfrm>
          <a:off x="1468457" y="935652"/>
          <a:ext cx="3154282" cy="86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Tagaris</a:t>
          </a: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et al. has done research on ,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93900" y="961095"/>
        <a:ext cx="3103396" cy="817796"/>
      </dsp:txXfrm>
    </dsp:sp>
    <dsp:sp modelId="{20B478BB-ECAF-4300-86FC-73CB3702C6AF}">
      <dsp:nvSpPr>
        <dsp:cNvPr id="0" name=""/>
        <dsp:cNvSpPr/>
      </dsp:nvSpPr>
      <dsp:spPr>
        <a:xfrm>
          <a:off x="1364484" y="768498"/>
          <a:ext cx="91440" cy="1510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0166"/>
              </a:lnTo>
              <a:lnTo>
                <a:pt x="103973" y="15101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82C394-0B76-4174-AD3B-362ABEF7ACA5}">
      <dsp:nvSpPr>
        <dsp:cNvPr id="0" name=""/>
        <dsp:cNvSpPr/>
      </dsp:nvSpPr>
      <dsp:spPr>
        <a:xfrm>
          <a:off x="1468457" y="1971487"/>
          <a:ext cx="3194720" cy="6143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has missing items and images are not of excellent quality. </a:t>
          </a:r>
        </a:p>
      </dsp:txBody>
      <dsp:txXfrm>
        <a:off x="1486451" y="1989481"/>
        <a:ext cx="3158732" cy="578367"/>
      </dsp:txXfrm>
    </dsp:sp>
    <dsp:sp modelId="{8CC9B980-8B55-463C-9E70-8AE9107CD717}">
      <dsp:nvSpPr>
        <dsp:cNvPr id="0" name=""/>
        <dsp:cNvSpPr/>
      </dsp:nvSpPr>
      <dsp:spPr>
        <a:xfrm>
          <a:off x="4880977" y="463958"/>
          <a:ext cx="582536" cy="3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2023</a:t>
          </a:r>
        </a:p>
      </dsp:txBody>
      <dsp:txXfrm>
        <a:off x="4889897" y="472878"/>
        <a:ext cx="564696" cy="286700"/>
      </dsp:txXfrm>
    </dsp:sp>
    <dsp:sp modelId="{0BC27C47-FDCE-46FD-9447-8095F4C3FED5}">
      <dsp:nvSpPr>
        <dsp:cNvPr id="0" name=""/>
        <dsp:cNvSpPr/>
      </dsp:nvSpPr>
      <dsp:spPr>
        <a:xfrm>
          <a:off x="4893511" y="768498"/>
          <a:ext cx="91440" cy="6014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494"/>
              </a:lnTo>
              <a:lnTo>
                <a:pt x="103973" y="6014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70EAF-0163-4A16-8F82-1B888DC2A30A}">
      <dsp:nvSpPr>
        <dsp:cNvPr id="0" name=""/>
        <dsp:cNvSpPr/>
      </dsp:nvSpPr>
      <dsp:spPr>
        <a:xfrm>
          <a:off x="4997484" y="935652"/>
          <a:ext cx="3049968" cy="868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Sangeetha et al. 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22927" y="961095"/>
        <a:ext cx="2999082" cy="817796"/>
      </dsp:txXfrm>
    </dsp:sp>
    <dsp:sp modelId="{B0B88DD5-39BB-44C4-A7A1-E34220D509C0}">
      <dsp:nvSpPr>
        <dsp:cNvPr id="0" name=""/>
        <dsp:cNvSpPr/>
      </dsp:nvSpPr>
      <dsp:spPr>
        <a:xfrm>
          <a:off x="4893511" y="768498"/>
          <a:ext cx="91440" cy="141911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9118"/>
              </a:lnTo>
              <a:lnTo>
                <a:pt x="103973" y="14191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CD6B9-50B3-4988-B03D-C6FCE929CE73}">
      <dsp:nvSpPr>
        <dsp:cNvPr id="0" name=""/>
        <dsp:cNvSpPr/>
      </dsp:nvSpPr>
      <dsp:spPr>
        <a:xfrm>
          <a:off x="4997484" y="1971487"/>
          <a:ext cx="2943899" cy="432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sample was small.</a:t>
          </a:r>
        </a:p>
      </dsp:txBody>
      <dsp:txXfrm>
        <a:off x="5010144" y="1984147"/>
        <a:ext cx="2918579" cy="406938"/>
      </dsp:txXfrm>
    </dsp:sp>
    <dsp:sp modelId="{018C5773-168F-4C20-BECF-DA79DEF351E5}">
      <dsp:nvSpPr>
        <dsp:cNvPr id="0" name=""/>
        <dsp:cNvSpPr/>
      </dsp:nvSpPr>
      <dsp:spPr>
        <a:xfrm>
          <a:off x="8265252" y="463958"/>
          <a:ext cx="582536" cy="3045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2023</a:t>
          </a:r>
        </a:p>
      </dsp:txBody>
      <dsp:txXfrm>
        <a:off x="8274172" y="472878"/>
        <a:ext cx="564696" cy="286700"/>
      </dsp:txXfrm>
    </dsp:sp>
    <dsp:sp modelId="{00FC6172-AA29-4B1F-8E05-C2E2CD07F5AD}">
      <dsp:nvSpPr>
        <dsp:cNvPr id="0" name=""/>
        <dsp:cNvSpPr/>
      </dsp:nvSpPr>
      <dsp:spPr>
        <a:xfrm>
          <a:off x="8277786" y="768498"/>
          <a:ext cx="91440" cy="59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9408"/>
              </a:lnTo>
              <a:lnTo>
                <a:pt x="103973" y="59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6DF7E0-ED3F-42B2-BA99-FF14009D33F7}">
      <dsp:nvSpPr>
        <dsp:cNvPr id="0" name=""/>
        <dsp:cNvSpPr/>
      </dsp:nvSpPr>
      <dsp:spPr>
        <a:xfrm>
          <a:off x="8381759" y="935652"/>
          <a:ext cx="2943899" cy="8645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Xiong et al. 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07080" y="960973"/>
        <a:ext cx="2893257" cy="813868"/>
      </dsp:txXfrm>
    </dsp:sp>
    <dsp:sp modelId="{773FFE2F-A0B3-44E0-8BE8-DBDFB9FB0904}">
      <dsp:nvSpPr>
        <dsp:cNvPr id="0" name=""/>
        <dsp:cNvSpPr/>
      </dsp:nvSpPr>
      <dsp:spPr>
        <a:xfrm>
          <a:off x="8277786" y="768498"/>
          <a:ext cx="91440" cy="141494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14946"/>
              </a:lnTo>
              <a:lnTo>
                <a:pt x="103973" y="14149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4B377-9CEF-4608-A04E-518F0CEA9909}">
      <dsp:nvSpPr>
        <dsp:cNvPr id="0" name=""/>
        <dsp:cNvSpPr/>
      </dsp:nvSpPr>
      <dsp:spPr>
        <a:xfrm>
          <a:off x="8381759" y="1967315"/>
          <a:ext cx="2943899" cy="432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is very small</a:t>
          </a:r>
        </a:p>
      </dsp:txBody>
      <dsp:txXfrm>
        <a:off x="8394419" y="1979975"/>
        <a:ext cx="2918579" cy="406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4E2DA-4439-4F9B-8E28-FB06B92B5AE5}">
      <dsp:nvSpPr>
        <dsp:cNvPr id="0" name=""/>
        <dsp:cNvSpPr/>
      </dsp:nvSpPr>
      <dsp:spPr>
        <a:xfrm>
          <a:off x="440256" y="0"/>
          <a:ext cx="9635086" cy="22081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1D3B5-3FE3-45D7-AAF9-810CB3E084AC}">
      <dsp:nvSpPr>
        <dsp:cNvPr id="0" name=""/>
        <dsp:cNvSpPr/>
      </dsp:nvSpPr>
      <dsp:spPr>
        <a:xfrm>
          <a:off x="3746" y="662453"/>
          <a:ext cx="1509563" cy="883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 collection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64" y="705571"/>
        <a:ext cx="1423327" cy="797036"/>
      </dsp:txXfrm>
    </dsp:sp>
    <dsp:sp modelId="{B9F2D309-82FD-425A-B74F-86550BB313A8}">
      <dsp:nvSpPr>
        <dsp:cNvPr id="0" name=""/>
        <dsp:cNvSpPr/>
      </dsp:nvSpPr>
      <dsp:spPr>
        <a:xfrm>
          <a:off x="1764903" y="662453"/>
          <a:ext cx="1509563" cy="883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Pre-Processing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08021" y="705571"/>
        <a:ext cx="1423327" cy="797036"/>
      </dsp:txXfrm>
    </dsp:sp>
    <dsp:sp modelId="{60CB7CF1-CA34-4766-A020-4495D13110A8}">
      <dsp:nvSpPr>
        <dsp:cNvPr id="0" name=""/>
        <dsp:cNvSpPr/>
      </dsp:nvSpPr>
      <dsp:spPr>
        <a:xfrm>
          <a:off x="3526061" y="662453"/>
          <a:ext cx="1509563" cy="883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Image data generator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69179" y="705571"/>
        <a:ext cx="1423327" cy="797036"/>
      </dsp:txXfrm>
    </dsp:sp>
    <dsp:sp modelId="{D9864C5C-06DC-42A8-8FF1-74CA5F4F1FA4}">
      <dsp:nvSpPr>
        <dsp:cNvPr id="0" name=""/>
        <dsp:cNvSpPr/>
      </dsp:nvSpPr>
      <dsp:spPr>
        <a:xfrm>
          <a:off x="5287218" y="662453"/>
          <a:ext cx="1509563" cy="883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data segmentation</a:t>
          </a:r>
        </a:p>
      </dsp:txBody>
      <dsp:txXfrm>
        <a:off x="5330336" y="705571"/>
        <a:ext cx="1423327" cy="797036"/>
      </dsp:txXfrm>
    </dsp:sp>
    <dsp:sp modelId="{CB852684-670A-4D4E-B95D-96BE6C52B1F3}">
      <dsp:nvSpPr>
        <dsp:cNvPr id="0" name=""/>
        <dsp:cNvSpPr/>
      </dsp:nvSpPr>
      <dsp:spPr>
        <a:xfrm>
          <a:off x="7048376" y="662453"/>
          <a:ext cx="1702319" cy="883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classification</a:t>
          </a:r>
        </a:p>
      </dsp:txBody>
      <dsp:txXfrm>
        <a:off x="7091494" y="705571"/>
        <a:ext cx="1616083" cy="797036"/>
      </dsp:txXfrm>
    </dsp:sp>
    <dsp:sp modelId="{8CD776CC-EAB8-428B-8D37-DA586DA401B3}">
      <dsp:nvSpPr>
        <dsp:cNvPr id="0" name=""/>
        <dsp:cNvSpPr/>
      </dsp:nvSpPr>
      <dsp:spPr>
        <a:xfrm>
          <a:off x="9002290" y="662453"/>
          <a:ext cx="1509563" cy="8832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</a:p>
      </dsp:txBody>
      <dsp:txXfrm>
        <a:off x="9045408" y="705571"/>
        <a:ext cx="1423327" cy="797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5E87-3421-957E-19E0-744C8C972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631E5-5705-A191-7544-78F966CA4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CDB0-BC7F-A2E3-A056-89B418B4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F2D2-D12B-46B8-58E8-533AD3887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C807-7823-0CAB-78D8-83B3898A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1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65AA-A2A8-F34B-6ADB-E8B8472D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0992C-5494-9236-E941-3D205000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D93C-05FB-8EB2-F2BB-1AFEC5F8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EC50D-E864-512E-91D5-3F71D646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BF9B6-B8E4-FE1D-20C8-DE44564E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AB940-D525-B223-FA0C-DFB4B969C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5A736-D5A6-EA97-84F4-AE49EF4D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D9C6-C138-82A4-ABE6-A70EFC3F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D4FD7-3E88-F6F2-5B80-3C7A4003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69291-1FB1-CC9A-8E8A-FD3F05C3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3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FCC2-6332-70F8-9D64-BA46065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BEFDD-C513-D609-C791-53C27C322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DE8D2-64C0-4934-BF83-09267F76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DE20-1946-0B98-7BD4-77568CD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8EC1-C7C6-184D-9FC2-A9752F7B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4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8C5A-44F2-3E94-945F-D9338A9B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B9F82-0CBB-F1A9-6B1B-3996D27A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C186-100F-C14E-FEB2-8BF7A6D8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0A92F-01E8-57BC-8417-4C6B7E66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012D9-B7C0-89E1-2246-C0BE0F88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0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BC34-6B2E-4966-520C-1CC3FC2E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80F86-1BF4-8912-F773-75CFACC4D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FFE9E-44E5-EEC8-E93E-771592F81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2DE7-07DF-D486-F6CE-8C33E498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7846B-79EC-211A-021B-0EA09494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7D69F-79C1-49DA-5BA1-7EFF16D6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F297-0535-EFF1-8DA9-AC630C1D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9A26-AE73-2450-5F6E-719ACCCA9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91E30-EF11-549F-605F-187A16412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B0510-A3B5-56D9-8745-B40A41D00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E39F1-1A98-CF62-DB33-642DDD286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0FFD9-B396-4700-8095-9BEA44AF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E4F38-D62F-C2AD-A315-216B65C1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869E6-9769-7778-3E33-1FAEA1C8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7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668C-A7AF-32BA-C34C-4F3756B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131BF-6777-B5B0-455F-3EA35B21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FEFCC-393E-90F7-2ABC-969C48CB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34478-A1C6-6C95-AC5C-E1C720708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3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24BBF-6FB2-7294-BDAF-3E5381CA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B0CD4-F3FB-FC3A-0BD0-023D1DC2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6E7B6-B6E8-77B9-FA7F-8C2ADFD5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F63A-32F6-9890-44BB-8AF40F1F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664F-3414-2F3D-B2BD-337737E54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01ADB-7448-A133-5564-1239D19C6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6531-6EB4-F89B-8714-A3AAB56C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FBCA8-A7A0-0FB8-23C3-5CEC2C7A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7D18A-489F-4041-7A03-747DE3C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9621-3636-3AE3-4E6D-60E64C87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73537-45AB-161D-B30B-F8EE086AC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8DB3A-169F-1CF6-0A7D-3C62D8830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2142-4A83-A030-D2DE-6DC82EE0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A6D1B-37B8-AFF7-D007-06C0BB78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0317-0447-B010-50D5-960F3196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5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0C675E-8CFB-10D7-550E-2B25F8BF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0E24E-06D6-F718-2611-916F3C35C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65C1F-A7E2-14F5-B6BE-E0B62A583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8343D-BC27-4CA2-8F29-89D484C95FA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5442-5F1B-53A0-56FA-3B7350746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5F8CC-0F26-CD02-F2E0-B2B6AA57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AA75E-C4E9-4668-B245-13C552FCA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0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ww.ppmiinfo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brainsc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?term=Uebelacker+LA&amp;cauthor_id=2527123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EA3D-1D12-BA9C-83C0-3A6A952E3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19" y="149597"/>
            <a:ext cx="9144000" cy="2387600"/>
          </a:xfrm>
        </p:spPr>
        <p:txBody>
          <a:bodyPr>
            <a:normAutofit/>
          </a:bodyPr>
          <a:lstStyle/>
          <a:p>
            <a:r>
              <a:rPr lang="en-GB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Thesis Video Presentation </a:t>
            </a:r>
            <a:br>
              <a:rPr lang="en-US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CB664-B751-DAE8-AC71-41DF1B20C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3160"/>
            <a:ext cx="9144000" cy="3975810"/>
          </a:xfrm>
        </p:spPr>
        <p:txBody>
          <a:bodyPr>
            <a:noAutofit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for MRI-Based Detection and classification of </a:t>
            </a:r>
          </a:p>
          <a:p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Parkinsonian Tremor and PIGD</a:t>
            </a:r>
          </a:p>
          <a:p>
            <a:endParaRPr lang="en-GB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</a:p>
          <a:p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Anjali</a:t>
            </a:r>
          </a:p>
          <a:p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Student ID : 113089</a:t>
            </a:r>
          </a:p>
          <a:p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Master in Data Science April 2024</a:t>
            </a:r>
          </a:p>
          <a:p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LIVERPOOL JOHN MOORES UNIVERSITY</a:t>
            </a:r>
          </a:p>
          <a:p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supervision of</a:t>
            </a:r>
          </a:p>
          <a:p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Jayesh </a:t>
            </a:r>
            <a:r>
              <a:rPr lang="en-GB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Himmatbhai</a:t>
            </a:r>
            <a:r>
              <a:rPr lang="en-GB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Munjani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07104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5720"/>
          </a:xfrm>
        </p:spPr>
        <p:txBody>
          <a:bodyPr>
            <a:no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Detection and classification of Parkinson using MRI images goes through multiple steps as shown in diagram below</a:t>
            </a: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Yu Mincho" panose="020B0400000000000000" pitchFamily="18" charset="-128"/>
              </a:rPr>
              <a:t>Dataset utilized in the study is downloaded from Parkinson’s Progression Markers initiative i.e., PPMI website (</a:t>
            </a:r>
            <a:r>
              <a:rPr lang="en-US" sz="20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Yu Mincho" panose="020B0400000000000000" pitchFamily="18" charset="-128"/>
                <a:hlinkClick r:id="rId2"/>
              </a:rPr>
              <a:t>http://www.ppmiinfo.org</a:t>
            </a:r>
            <a:r>
              <a:rPr lang="en-US" sz="2000" dirty="0">
                <a:effectLst/>
                <a:latin typeface="Times New Roman" panose="02020603050405020304" pitchFamily="18" charset="0"/>
                <a:ea typeface="Yu Mincho" panose="020B0400000000000000" pitchFamily="18" charset="-128"/>
              </a:rPr>
              <a:t>)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MRI scan raw images needs to be pre-processed before using it for modelling for better accuracy</a:t>
            </a: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Cropping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Resizing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Filtering</a:t>
            </a:r>
          </a:p>
          <a:p>
            <a:pPr lvl="1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Yu Mincho" panose="020B0400000000000000" pitchFamily="18" charset="-128"/>
                <a:cs typeface="Times New Roman" panose="02020603050405020304" pitchFamily="18" charset="0"/>
              </a:rPr>
              <a:t>Normalization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36D8EE-0C5C-41EE-EBAD-8A0F443F3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282328"/>
              </p:ext>
            </p:extLst>
          </p:nvPr>
        </p:nvGraphicFramePr>
        <p:xfrm>
          <a:off x="838200" y="2324910"/>
          <a:ext cx="10515600" cy="2208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854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split into training and testing dataset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dataset is transformed as mentioned below: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Rotation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Translation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Flip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Zoom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rightness adjustment </a:t>
            </a:r>
          </a:p>
          <a:p>
            <a:pPr marL="457200" lvl="1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classification is done using convolution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neural network. It uses four convolution network, filter,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kernel , pooling, activation function etc. Detailed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convolution network is mentioned in figure.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Pre-trained model like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 also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been used disease detection and classification</a:t>
            </a:r>
          </a:p>
          <a:p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B6D5F-F93B-F962-6766-82132B3C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635" y="1096000"/>
            <a:ext cx="4605754" cy="55288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953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is evaluated using below metrics: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score</a:t>
            </a:r>
          </a:p>
          <a:p>
            <a:pPr lvl="1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4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downloaded from PPMI website is converted into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divided between detection of disease and classification of disease</a:t>
            </a:r>
          </a:p>
          <a:p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of disease dataset is classified into three categorical classes Tremor, gait Disability and Healthy subtype as shown in figure below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Detection of disease dataset is classified into two categorical classes Disease and Healthy subtype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resized  into required format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B34E1-DDA8-1BFE-7C97-0FA99511B3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244" y="3949830"/>
            <a:ext cx="8802804" cy="25430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1370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9065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applied on training data are :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Adjustment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and height shift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Shear Transformation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Flipping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data setup is defined and calculate</a:t>
            </a: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before modelling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batch size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epochs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steps per epoch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validation steps per epoch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Font typeface="+mj-lt"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Font typeface="+mj-lt"/>
              <a:buAutoNum type="arabicPeriod"/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													</a:t>
            </a:r>
          </a:p>
          <a:p>
            <a:pPr marL="457200" lvl="1" indent="0">
              <a:buNone/>
            </a:pPr>
            <a:r>
              <a:rPr lang="en-GB" sz="1400" dirty="0">
                <a:latin typeface="Times New Roman" panose="02020603050405020304" pitchFamily="18" charset="0"/>
              </a:rPr>
              <a:t>																																																																																																																															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EB82D-3912-9F7C-E052-3E37192E3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12" y="2000765"/>
            <a:ext cx="2029108" cy="20005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2425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model architecture,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applied on transformed dataset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optimizer and learning hyperparameter is applied on model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callbacks are used on model are: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 scheduler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stopping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learning rate on plateau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 checkpoint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26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001"/>
            <a:ext cx="10515600" cy="4351338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dataset result obtained from image detection model is mentioned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dataset result obtained from image classification model is mentioned below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ECA6A9-646D-D534-942F-922BA2AAC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13796"/>
              </p:ext>
            </p:extLst>
          </p:nvPr>
        </p:nvGraphicFramePr>
        <p:xfrm>
          <a:off x="1711960" y="1982151"/>
          <a:ext cx="4384041" cy="1975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152">
                  <a:extLst>
                    <a:ext uri="{9D8B030D-6E8A-4147-A177-3AD203B41FA5}">
                      <a16:colId xmlns:a16="http://schemas.microsoft.com/office/drawing/2014/main" val="2904726478"/>
                    </a:ext>
                  </a:extLst>
                </a:gridCol>
                <a:gridCol w="1416193">
                  <a:extLst>
                    <a:ext uri="{9D8B030D-6E8A-4147-A177-3AD203B41FA5}">
                      <a16:colId xmlns:a16="http://schemas.microsoft.com/office/drawing/2014/main" val="2076532257"/>
                    </a:ext>
                  </a:extLst>
                </a:gridCol>
                <a:gridCol w="1683696">
                  <a:extLst>
                    <a:ext uri="{9D8B030D-6E8A-4147-A177-3AD203B41FA5}">
                      <a16:colId xmlns:a16="http://schemas.microsoft.com/office/drawing/2014/main" val="2221567183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122946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113209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19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6990" algn="l"/>
                        </a:tabLs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0.717	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6990" algn="l"/>
                        </a:tabLs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975728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68203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46C951-8CDA-0719-F70C-6AFAA635E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50143"/>
              </p:ext>
            </p:extLst>
          </p:nvPr>
        </p:nvGraphicFramePr>
        <p:xfrm>
          <a:off x="1711960" y="4557679"/>
          <a:ext cx="5590540" cy="19754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3396119704"/>
                    </a:ext>
                  </a:extLst>
                </a:gridCol>
                <a:gridCol w="1431304">
                  <a:extLst>
                    <a:ext uri="{9D8B030D-6E8A-4147-A177-3AD203B41FA5}">
                      <a16:colId xmlns:a16="http://schemas.microsoft.com/office/drawing/2014/main" val="402118009"/>
                    </a:ext>
                  </a:extLst>
                </a:gridCol>
                <a:gridCol w="1585300">
                  <a:extLst>
                    <a:ext uri="{9D8B030D-6E8A-4147-A177-3AD203B41FA5}">
                      <a16:colId xmlns:a16="http://schemas.microsoft.com/office/drawing/2014/main" val="448218388"/>
                    </a:ext>
                  </a:extLst>
                </a:gridCol>
                <a:gridCol w="1228822">
                  <a:extLst>
                    <a:ext uri="{9D8B030D-6E8A-4147-A177-3AD203B41FA5}">
                      <a16:colId xmlns:a16="http://schemas.microsoft.com/office/drawing/2014/main" val="886536846"/>
                    </a:ext>
                  </a:extLst>
                </a:gridCol>
              </a:tblGrid>
              <a:tr h="1244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Gait Disability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Tremor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1343035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179086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7777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6990" algn="l"/>
                        </a:tabLs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0.629	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6990" algn="l"/>
                        </a:tabLs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6990" algn="l"/>
                        </a:tabLs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681461"/>
                  </a:ext>
                </a:extLst>
              </a:tr>
              <a:tr h="1244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0.668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716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53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test result in disease detection model is  ~80%, because: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MRI images dataset is not in consistent format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MRI sample was not correct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quality of image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of test result in disease classification model is  very poor because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Gait Disability and Tremor subtype is not related to brain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behavioral difference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617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RECOMMEDATION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617"/>
            <a:ext cx="11029545" cy="4881258"/>
          </a:xfrm>
        </p:spPr>
        <p:txBody>
          <a:bodyPr>
            <a:noAutofit/>
          </a:bodyPr>
          <a:lstStyle/>
          <a:p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Study has focused on developing a Convolution neural network model to detect and classify Parkinson disease using MRI images. </a:t>
            </a:r>
          </a:p>
          <a:p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accuracy achieved is very low and had its own challenges during modelling.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can be used by practitioner as support tool by flagging potential Parkinson patient</a:t>
            </a:r>
          </a:p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enhance real-world application, future work will focus on: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Expanding the dataset with more diverse of MRI scans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Incorporating better quality of data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Incorporating consistent format of data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standardizing MRI data formats and orientations to ensure consistency during training and inference.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Modification in CNN architecture will help in good results</a:t>
            </a:r>
            <a:r>
              <a:rPr lang="en-GB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000"/>
              <a:tabLst>
                <a:tab pos="457200" algn="l"/>
              </a:tabLs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classification performance should be tested and evaluated with combination of MRI images and behavioural or clinical data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06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Lisa A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Uebelacker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Gary Epstein-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Lubow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Trevor Lewis, Monica K Broughton &amp; Joseph H Friedman (n.d.). A survey of Parkinson’s disease patients: most bothersome symptoms and coping preferences .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Uebelacker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LA, Epstein-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Lubow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G, Lewis T, Broughton MK, Friedman JH. A survey of Parkinson’s disease patients: most bothersome symptoms and coping preferences. J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Parkinsons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Dis. 2014;4(4):717-23.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10.3233/JPD-140446. PMID: 25271239</a:t>
            </a:r>
          </a:p>
          <a:p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Dodaj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Fabbri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M., Doe de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Maindreville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Foubert-Samier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Toussaint, M.C., Carriere, N., Lopez, J., Giroud, M., Sattler, V.,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Gerdelat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Baille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Turc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J.D., Barthelemy, C., Scotto d Apollonia, C., Fabre, M.H.,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Eytier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Thiriez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Fluchère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&amp;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Ory-Magne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 (2024). Survey on Parkinson’s Disease Diagnosis Impact: Patients, Caregivers and Health Care Professionals’ Perspectives.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Clinical Medicine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13 (14)</a:t>
            </a:r>
          </a:p>
          <a:p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Peter Jenner, Huw R Morris &amp; Trevor W Robbins (2013). Parkinson’s disease--the debate on the clinical phenomenology, aetiology, pathology and pathogenesis .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national library of medicine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5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Tagaris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Kollias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Di.,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Stafylopatis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Tagaris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G. &amp;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Kollias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 (2018). Machine Learning for Neurodegenerative Disorder Diagnosis - Survey of Practices and Launch of Benchmark Dataset.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on Artificial Intelligence Tools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27 (3)</a:t>
            </a:r>
          </a:p>
          <a:p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Sangeetha, S., Baskar, K.,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Kalaivaani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P.C.D. &amp;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Kumaravel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 (2023). Deep Learning-based Early Parkinson’s Disease Detection from Brain MRI Image. In: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Proceedings of the 7th International Conference on Intelligent Computing and Control Systems, ICICCS 2023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2023, Institute of Electrical and Electronics Engineers Inc., pp. 490–495.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Xiong, J.;, Zhu, H.;, Li, X.;, Hao, S.;, Zhang, Y.;, Wang, Z.;, Xi, Q., </a:t>
            </a:r>
            <a:r>
              <a:rPr lang="en-GB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Corbo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D., Sone, D., Leung, C.K., Xiong, J., Zhu, H., Li, X., Hao, S., Zhang, Y., Wang, Z. &amp; Xi, Q. (2023).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Citation: Auto-Classification of Parkinson’s Disease with Different Motor Subtypes Using Arterial Spin Labelling MRI Based on Machine Learning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[Online]. Available from: </a:t>
            </a:r>
            <a:r>
              <a:rPr lang="en-GB" sz="15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https://doi.org/10.3390/brainsci</a:t>
            </a:r>
            <a:endParaRPr lang="en-US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0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A58E-63DC-786C-C309-F9FAE7F7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and Problem Statement</a:t>
            </a:r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0FEF-4D36-E14E-5010-7E8D34EF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0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Parkinson's disease (PD) is a developing Nervous system-degenerative condition and core neural network dysfunction that often impacts movement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It is the second most common neurodegenerative disease after Alzheimer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Disease starts because of loss of dopamine in brain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PD disease is more seen in aged people, and it affects the lifestyle of the patient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It mainly slows down the movement’s tremors balance problems </a:t>
            </a: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It also </a:t>
            </a:r>
            <a:r>
              <a:rPr lang="en-GB" sz="2000">
                <a:latin typeface="Times New Roman" panose="02020603050405020304" pitchFamily="18" charset="0"/>
                <a:ea typeface="Calibri" panose="020F0502020204030204" pitchFamily="34" charset="0"/>
              </a:rPr>
              <a:t>effects senses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, thinking ability, mental health and more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The disease cannot be cured completely but it can be controlled and lifestyle can be improved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5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A58E-63DC-786C-C309-F9FAE7F7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and Problem Statement</a:t>
            </a:r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0FEF-4D36-E14E-5010-7E8D34EF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31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Major motor and non-motor symptoms are mentioned in table below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symptoms are often confused with other age relate disease</a:t>
            </a:r>
            <a:endParaRPr lang="en-GB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causes of Parkinson’s disease are largely unknown, except the smaller number of inherited cases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becomes difficult for health professional to understand which of the many motor and non-motor problems are major troublesome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D183AA-7151-4153-A726-F1BC59B6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64322"/>
              </p:ext>
            </p:extLst>
          </p:nvPr>
        </p:nvGraphicFramePr>
        <p:xfrm>
          <a:off x="950878" y="1993523"/>
          <a:ext cx="10290243" cy="1737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5428">
                  <a:extLst>
                    <a:ext uri="{9D8B030D-6E8A-4147-A177-3AD203B41FA5}">
                      <a16:colId xmlns:a16="http://schemas.microsoft.com/office/drawing/2014/main" val="4281053817"/>
                    </a:ext>
                  </a:extLst>
                </a:gridCol>
                <a:gridCol w="1464429">
                  <a:extLst>
                    <a:ext uri="{9D8B030D-6E8A-4147-A177-3AD203B41FA5}">
                      <a16:colId xmlns:a16="http://schemas.microsoft.com/office/drawing/2014/main" val="755984764"/>
                    </a:ext>
                  </a:extLst>
                </a:gridCol>
                <a:gridCol w="1714928">
                  <a:extLst>
                    <a:ext uri="{9D8B030D-6E8A-4147-A177-3AD203B41FA5}">
                      <a16:colId xmlns:a16="http://schemas.microsoft.com/office/drawing/2014/main" val="2119518065"/>
                    </a:ext>
                  </a:extLst>
                </a:gridCol>
                <a:gridCol w="1714928">
                  <a:extLst>
                    <a:ext uri="{9D8B030D-6E8A-4147-A177-3AD203B41FA5}">
                      <a16:colId xmlns:a16="http://schemas.microsoft.com/office/drawing/2014/main" val="3048346714"/>
                    </a:ext>
                  </a:extLst>
                </a:gridCol>
                <a:gridCol w="1942199">
                  <a:extLst>
                    <a:ext uri="{9D8B030D-6E8A-4147-A177-3AD203B41FA5}">
                      <a16:colId xmlns:a16="http://schemas.microsoft.com/office/drawing/2014/main" val="4064185744"/>
                    </a:ext>
                  </a:extLst>
                </a:gridCol>
                <a:gridCol w="1488331">
                  <a:extLst>
                    <a:ext uri="{9D8B030D-6E8A-4147-A177-3AD203B41FA5}">
                      <a16:colId xmlns:a16="http://schemas.microsoft.com/office/drawing/2014/main" val="2770744253"/>
                    </a:ext>
                  </a:extLst>
                </a:gridCol>
              </a:tblGrid>
              <a:tr h="33465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Non-Motor Symptoms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Motor Symptoms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316682"/>
                  </a:ext>
                </a:extLst>
              </a:tr>
              <a:tr h="552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of smell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Drooling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Constipation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Slowed movements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Tremor while muscle are at rest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Rigidity or stiffness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989554"/>
                  </a:ext>
                </a:extLst>
              </a:tr>
              <a:tr h="5523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gastrointestinal problems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 problems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Mask like facial expression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Blinking less often than usual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Trouble swallowing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Unstable posture or walking gait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51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10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9F31-E6A4-6B11-F839-77CEA72A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200"/>
            </a:pPr>
            <a:r>
              <a:rPr lang="en-GB" dirty="0">
                <a:latin typeface="Times New Roman" panose="02020603050405020304" pitchFamily="18" charset="0"/>
              </a:rPr>
              <a:t>Aim and Objectives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851F-ED90-110B-8415-B51652B7A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the research is to create and evaluate deep learning models for the preliminary &amp; accurate identification and classification of Parkinson’s disease using MRI image data.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research objectives are mentioned below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the most significant clinical and imaging 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suggest an effective data balancing technique.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machine learning models to detect Parkinson’s disease and classify between tremor and PIGD.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evaluate the performance of the developed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75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Researches has done survey, debates and conferences to address the issue of Parkinson.</a:t>
            </a: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has been done 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20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Lisa A </a:t>
            </a:r>
            <a:r>
              <a:rPr lang="en-GB" sz="2000" u="sng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Uebelacker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with 75 patients with Parkinson’s disease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Lisa A </a:t>
            </a:r>
            <a:r>
              <a:rPr lang="en-GB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Uebelacker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n.d.).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National French survey was conducted by stela to investigate diagnosis announcement impact on huge patient with Parkinson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Dodaj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al., 2024)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.</a:t>
            </a: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500"/>
              </a:spcBef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Debate and discussion has happened among two researchers on the change in the definition of Parkinson disease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expansion of clinical phenomenology and improved understanding of environmental and genetic influences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(Peter Jenner et al., 2013).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0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F391FE-4D3E-7004-E91C-E17EEF4A0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52625"/>
              </p:ext>
            </p:extLst>
          </p:nvPr>
        </p:nvGraphicFramePr>
        <p:xfrm>
          <a:off x="838200" y="1690688"/>
          <a:ext cx="1044786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3934">
                  <a:extLst>
                    <a:ext uri="{9D8B030D-6E8A-4147-A177-3AD203B41FA5}">
                      <a16:colId xmlns:a16="http://schemas.microsoft.com/office/drawing/2014/main" val="2345717313"/>
                    </a:ext>
                  </a:extLst>
                </a:gridCol>
                <a:gridCol w="5223934">
                  <a:extLst>
                    <a:ext uri="{9D8B030D-6E8A-4147-A177-3AD203B41FA5}">
                      <a16:colId xmlns:a16="http://schemas.microsoft.com/office/drawing/2014/main" val="2750471913"/>
                    </a:ext>
                  </a:extLst>
                </a:gridCol>
              </a:tblGrid>
              <a:tr h="24229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Modern definition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918509"/>
                  </a:ext>
                </a:extLst>
              </a:tr>
              <a:tr h="403816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James Parkinson, and modified by Jean-Martin Charcot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Tanya Simuni and 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Anthony Lang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4971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65325"/>
                  </a:ext>
                </a:extLst>
              </a:tr>
              <a:tr h="2422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Clinical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Biological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88090"/>
                  </a:ext>
                </a:extLst>
              </a:tr>
              <a:tr h="1324649">
                <a:tc>
                  <a:txBody>
                    <a:bodyPr/>
                    <a:lstStyle/>
                    <a:p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Disorder which is likely to respond to dopaminergic therapies, and this therapeutic response in turn confirms the working diagnosis 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availability of pathologic neuronal alpha-synuclein in cerebrospinal fluid (CSF). Patients with pathologic neuronal alpha-synuclein have high probability of dopaminergic neuronal dysfunction</a:t>
                      </a:r>
                    </a:p>
                    <a:p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SynNeurGe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biological classification of PD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55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39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2978"/>
            <a:ext cx="1113655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important conferences happened in the year 2024: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Grand Challenges in Parkinson’s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Congress of Parkinson’s Disease and Movement Disorders 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spectrum of points were discussed in the conference are mentioned below: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genetics behind PD and other movement disorders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modifying therapies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trials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the biology of neurodegenerative disorders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co-morbid health conditions including mood disorders and gastrointestinal issues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discussion was to improve the understanding of how genes play a role in the development of PD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GBA1 is a gene which generates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Gcase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enzyme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 plays key role in causing of PD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was done in European communities </a:t>
            </a:r>
          </a:p>
          <a:p>
            <a:pPr marL="800100" lvl="1" indent="-342900">
              <a:lnSpc>
                <a:spcPct val="100000"/>
              </a:lnSpc>
              <a:buFont typeface="+mj-lt"/>
              <a:buAutoNum type="arabicPeriod"/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76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600"/>
            <a:ext cx="10980906" cy="46783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Multiple studies which are going on are mentioned below:</a:t>
            </a:r>
          </a:p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Detecting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disease using biological and genetic method</a:t>
            </a:r>
          </a:p>
          <a:p>
            <a:pPr marL="800100" lvl="1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combining physiotherapy and cognitive behavioural therapy 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Most of the researches are either on going or tested in lab. Hence cannot be implemented in real world</a:t>
            </a:r>
          </a:p>
          <a:p>
            <a:pPr>
              <a:lnSpc>
                <a:spcPct val="10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researcher groups working on creating a model to detect disease using: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voice &amp; Speech analysis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walking pattern </a:t>
            </a:r>
            <a:endParaRPr lang="en-GB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handwriting pattern 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E0AF064B-46BA-A420-4A92-0EFFB0471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681045"/>
              </p:ext>
            </p:extLst>
          </p:nvPr>
        </p:nvGraphicFramePr>
        <p:xfrm>
          <a:off x="967363" y="4487333"/>
          <a:ext cx="10515600" cy="237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10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F7C3-21C8-1FEA-3AD2-2D0FC4C9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8ED4C-29F5-61F3-BB69-F4C24E31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Other researcher groups working on creating a model to detect disease using MRI images</a:t>
            </a: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in this paper is done with large dataset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3E1FEA-3661-A939-9046-A356C8BA8D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669831"/>
              </p:ext>
            </p:extLst>
          </p:nvPr>
        </p:nvGraphicFramePr>
        <p:xfrm>
          <a:off x="694987" y="2300411"/>
          <a:ext cx="11328399" cy="3049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5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Microsoft Office PowerPoint</Application>
  <PresentationFormat>Widescreen</PresentationFormat>
  <Paragraphs>273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Office Theme</vt:lpstr>
      <vt:lpstr>Final Thesis Video Presentation  </vt:lpstr>
      <vt:lpstr>Introduction and Problem Statement </vt:lpstr>
      <vt:lpstr>Introduction and Problem Statement </vt:lpstr>
      <vt:lpstr>Aim and Objectives</vt:lpstr>
      <vt:lpstr>LITERATURE REVIEW</vt:lpstr>
      <vt:lpstr>LITERATURE REVIEW</vt:lpstr>
      <vt:lpstr>LITERATURE REVIEW</vt:lpstr>
      <vt:lpstr>LITERATURE REVIEW</vt:lpstr>
      <vt:lpstr>LITERATURE REVIEW</vt:lpstr>
      <vt:lpstr>METHODOLOGY</vt:lpstr>
      <vt:lpstr>METHODOLOGY</vt:lpstr>
      <vt:lpstr>METHODOLOGY</vt:lpstr>
      <vt:lpstr>ANALYSIS</vt:lpstr>
      <vt:lpstr>ANALYSIS</vt:lpstr>
      <vt:lpstr>ANALYSIS</vt:lpstr>
      <vt:lpstr>RESULT AND DISCUSSION</vt:lpstr>
      <vt:lpstr>RESULT AND DISCUSSION</vt:lpstr>
      <vt:lpstr>CONCLUSION AND RECOMMEDATION</vt:lpstr>
      <vt:lpstr>REFRENCE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Thesis Report  </dc:title>
  <dc:creator>Anjali . (MS/EAV2-PS)</dc:creator>
  <cp:lastModifiedBy>Anjali Anjali (MS/EAV2-PS)</cp:lastModifiedBy>
  <cp:revision>17</cp:revision>
  <dcterms:created xsi:type="dcterms:W3CDTF">2025-04-20T08:17:39Z</dcterms:created>
  <dcterms:modified xsi:type="dcterms:W3CDTF">2025-05-03T11:40:13Z</dcterms:modified>
</cp:coreProperties>
</file>