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1"/>
  </p:sldMasterIdLst>
  <p:notesMasterIdLst>
    <p:notesMasterId r:id="rId8"/>
  </p:notesMasterIdLst>
  <p:sldIdLst>
    <p:sldId id="264" r:id="rId2"/>
    <p:sldId id="257" r:id="rId3"/>
    <p:sldId id="261" r:id="rId4"/>
    <p:sldId id="262" r:id="rId5"/>
    <p:sldId id="265" r:id="rId6"/>
    <p:sldId id="263" r:id="rId7"/>
  </p:sldIdLst>
  <p:sldSz cx="12192000" cy="6858000"/>
  <p:notesSz cx="6889750"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3E94A7-D4AB-1809-1243-EB031F18A116}" name="Anja Wittler" initials="AW" userId="3153d0fa250d4b7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0A189D-97C3-4223-AAF7-466EBF927320}" v="46" dt="2022-01-07T14:27:16.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11" autoAdjust="0"/>
    <p:restoredTop sz="85492" autoAdjust="0"/>
  </p:normalViewPr>
  <p:slideViewPr>
    <p:cSldViewPr snapToGrid="0">
      <p:cViewPr varScale="1">
        <p:scale>
          <a:sx n="95" d="100"/>
          <a:sy n="95" d="100"/>
        </p:scale>
        <p:origin x="17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 Wittler" userId="3153d0fa250d4b7c" providerId="LiveId" clId="{720A189D-97C3-4223-AAF7-466EBF927320}"/>
    <pc:docChg chg="undo redo custSel addSld delSld modSld modNotesMaster">
      <pc:chgData name="Anja Wittler" userId="3153d0fa250d4b7c" providerId="LiveId" clId="{720A189D-97C3-4223-AAF7-466EBF927320}" dt="2022-01-07T14:27:52.468" v="7409" actId="20577"/>
      <pc:docMkLst>
        <pc:docMk/>
      </pc:docMkLst>
      <pc:sldChg chg="modSp del mod">
        <pc:chgData name="Anja Wittler" userId="3153d0fa250d4b7c" providerId="LiveId" clId="{720A189D-97C3-4223-AAF7-466EBF927320}" dt="2022-01-06T17:17:48.916" v="2075" actId="47"/>
        <pc:sldMkLst>
          <pc:docMk/>
          <pc:sldMk cId="466229361" sldId="256"/>
        </pc:sldMkLst>
        <pc:spChg chg="mod">
          <ac:chgData name="Anja Wittler" userId="3153d0fa250d4b7c" providerId="LiveId" clId="{720A189D-97C3-4223-AAF7-466EBF927320}" dt="2022-01-06T16:09:18.253" v="262" actId="20577"/>
          <ac:spMkLst>
            <pc:docMk/>
            <pc:sldMk cId="466229361" sldId="256"/>
            <ac:spMk id="3" creationId="{E0358532-F7D1-42A7-BD87-5E3DF7AF243F}"/>
          </ac:spMkLst>
        </pc:spChg>
      </pc:sldChg>
      <pc:sldChg chg="addSp delSp modSp mod addCm delCm modNotesTx">
        <pc:chgData name="Anja Wittler" userId="3153d0fa250d4b7c" providerId="LiveId" clId="{720A189D-97C3-4223-AAF7-466EBF927320}" dt="2022-01-07T12:51:17.573" v="7331" actId="20577"/>
        <pc:sldMkLst>
          <pc:docMk/>
          <pc:sldMk cId="2763037355" sldId="257"/>
        </pc:sldMkLst>
        <pc:spChg chg="mod">
          <ac:chgData name="Anja Wittler" userId="3153d0fa250d4b7c" providerId="LiveId" clId="{720A189D-97C3-4223-AAF7-466EBF927320}" dt="2022-01-07T12:51:17.573" v="7331" actId="20577"/>
          <ac:spMkLst>
            <pc:docMk/>
            <pc:sldMk cId="2763037355" sldId="257"/>
            <ac:spMk id="2" creationId="{C92F4903-6FF2-48A7-9FE6-CE1DB2E0E0A5}"/>
          </ac:spMkLst>
        </pc:spChg>
        <pc:spChg chg="mod">
          <ac:chgData name="Anja Wittler" userId="3153d0fa250d4b7c" providerId="LiveId" clId="{720A189D-97C3-4223-AAF7-466EBF927320}" dt="2022-01-07T09:40:00.881" v="5684" actId="20577"/>
          <ac:spMkLst>
            <pc:docMk/>
            <pc:sldMk cId="2763037355" sldId="257"/>
            <ac:spMk id="4" creationId="{6FBF7E3E-79EB-43E4-943B-903140466C9F}"/>
          </ac:spMkLst>
        </pc:spChg>
        <pc:spChg chg="add del mod ord">
          <ac:chgData name="Anja Wittler" userId="3153d0fa250d4b7c" providerId="LiveId" clId="{720A189D-97C3-4223-AAF7-466EBF927320}" dt="2022-01-06T16:07:27.635" v="224" actId="478"/>
          <ac:spMkLst>
            <pc:docMk/>
            <pc:sldMk cId="2763037355" sldId="257"/>
            <ac:spMk id="5" creationId="{2FFE3242-76CB-4B03-9FED-CB810CB2EF03}"/>
          </ac:spMkLst>
        </pc:spChg>
        <pc:cxnChg chg="add mod">
          <ac:chgData name="Anja Wittler" userId="3153d0fa250d4b7c" providerId="LiveId" clId="{720A189D-97C3-4223-AAF7-466EBF927320}" dt="2022-01-06T16:08:27.796" v="246" actId="692"/>
          <ac:cxnSpMkLst>
            <pc:docMk/>
            <pc:sldMk cId="2763037355" sldId="257"/>
            <ac:cxnSpMk id="7" creationId="{BC7E7DB0-FEC0-429B-B4C7-6F9D0487B569}"/>
          </ac:cxnSpMkLst>
        </pc:cxnChg>
      </pc:sldChg>
      <pc:sldChg chg="addSp delSp modSp mod modNotesTx">
        <pc:chgData name="Anja Wittler" userId="3153d0fa250d4b7c" providerId="LiveId" clId="{720A189D-97C3-4223-AAF7-466EBF927320}" dt="2022-01-07T14:27:16.877" v="7379" actId="164"/>
        <pc:sldMkLst>
          <pc:docMk/>
          <pc:sldMk cId="408200895" sldId="261"/>
        </pc:sldMkLst>
        <pc:spChg chg="add del">
          <ac:chgData name="Anja Wittler" userId="3153d0fa250d4b7c" providerId="LiveId" clId="{720A189D-97C3-4223-AAF7-466EBF927320}" dt="2022-01-07T08:07:53.356" v="3895" actId="11529"/>
          <ac:spMkLst>
            <pc:docMk/>
            <pc:sldMk cId="408200895" sldId="261"/>
            <ac:spMk id="2" creationId="{DFFB229E-25F9-4D41-9285-482B9E6280B5}"/>
          </ac:spMkLst>
        </pc:spChg>
        <pc:spChg chg="add mod">
          <ac:chgData name="Anja Wittler" userId="3153d0fa250d4b7c" providerId="LiveId" clId="{720A189D-97C3-4223-AAF7-466EBF927320}" dt="2022-01-07T14:27:16.877" v="7379" actId="164"/>
          <ac:spMkLst>
            <pc:docMk/>
            <pc:sldMk cId="408200895" sldId="261"/>
            <ac:spMk id="3" creationId="{5575D7A0-CBB9-4EE0-982D-63EA6616F874}"/>
          </ac:spMkLst>
        </pc:spChg>
        <pc:spChg chg="mod">
          <ac:chgData name="Anja Wittler" userId="3153d0fa250d4b7c" providerId="LiveId" clId="{720A189D-97C3-4223-AAF7-466EBF927320}" dt="2022-01-07T08:47:12.101" v="4685" actId="6549"/>
          <ac:spMkLst>
            <pc:docMk/>
            <pc:sldMk cId="408200895" sldId="261"/>
            <ac:spMk id="4" creationId="{6FBF7E3E-79EB-43E4-943B-903140466C9F}"/>
          </ac:spMkLst>
        </pc:spChg>
        <pc:spChg chg="del mod">
          <ac:chgData name="Anja Wittler" userId="3153d0fa250d4b7c" providerId="LiveId" clId="{720A189D-97C3-4223-AAF7-466EBF927320}" dt="2022-01-07T08:39:06.175" v="4402" actId="478"/>
          <ac:spMkLst>
            <pc:docMk/>
            <pc:sldMk cId="408200895" sldId="261"/>
            <ac:spMk id="5" creationId="{56981416-A869-4A7B-A2E4-58EED5FC31A1}"/>
          </ac:spMkLst>
        </pc:spChg>
        <pc:spChg chg="del mod">
          <ac:chgData name="Anja Wittler" userId="3153d0fa250d4b7c" providerId="LiveId" clId="{720A189D-97C3-4223-AAF7-466EBF927320}" dt="2022-01-06T17:24:54.263" v="2335" actId="478"/>
          <ac:spMkLst>
            <pc:docMk/>
            <pc:sldMk cId="408200895" sldId="261"/>
            <ac:spMk id="6" creationId="{88487FA6-ABD8-4653-BD16-00644A3D6146}"/>
          </ac:spMkLst>
        </pc:spChg>
        <pc:spChg chg="add mod">
          <ac:chgData name="Anja Wittler" userId="3153d0fa250d4b7c" providerId="LiveId" clId="{720A189D-97C3-4223-AAF7-466EBF927320}" dt="2022-01-07T08:47:17.152" v="4686" actId="1036"/>
          <ac:spMkLst>
            <pc:docMk/>
            <pc:sldMk cId="408200895" sldId="261"/>
            <ac:spMk id="9" creationId="{D38DB4A5-3172-4676-BF25-03AD19A13C0F}"/>
          </ac:spMkLst>
        </pc:spChg>
        <pc:spChg chg="add mod">
          <ac:chgData name="Anja Wittler" userId="3153d0fa250d4b7c" providerId="LiveId" clId="{720A189D-97C3-4223-AAF7-466EBF927320}" dt="2022-01-07T08:48:41.528" v="4722" actId="1076"/>
          <ac:spMkLst>
            <pc:docMk/>
            <pc:sldMk cId="408200895" sldId="261"/>
            <ac:spMk id="10" creationId="{20A10B21-DCCD-4386-881F-BD49E3C1C100}"/>
          </ac:spMkLst>
        </pc:spChg>
        <pc:spChg chg="add del mod">
          <ac:chgData name="Anja Wittler" userId="3153d0fa250d4b7c" providerId="LiveId" clId="{720A189D-97C3-4223-AAF7-466EBF927320}" dt="2022-01-06T17:23:43.954" v="2262" actId="478"/>
          <ac:spMkLst>
            <pc:docMk/>
            <pc:sldMk cId="408200895" sldId="261"/>
            <ac:spMk id="13" creationId="{47F1F9ED-B9A3-4CE7-A645-3C409FFF9453}"/>
          </ac:spMkLst>
        </pc:spChg>
        <pc:spChg chg="add del mod">
          <ac:chgData name="Anja Wittler" userId="3153d0fa250d4b7c" providerId="LiveId" clId="{720A189D-97C3-4223-AAF7-466EBF927320}" dt="2022-01-06T17:24:46.061" v="2334" actId="478"/>
          <ac:spMkLst>
            <pc:docMk/>
            <pc:sldMk cId="408200895" sldId="261"/>
            <ac:spMk id="14" creationId="{4C974C5E-72D4-428A-81C4-6796A9F70CDA}"/>
          </ac:spMkLst>
        </pc:spChg>
        <pc:spChg chg="add mod">
          <ac:chgData name="Anja Wittler" userId="3153d0fa250d4b7c" providerId="LiveId" clId="{720A189D-97C3-4223-AAF7-466EBF927320}" dt="2022-01-07T14:27:16.877" v="7379" actId="164"/>
          <ac:spMkLst>
            <pc:docMk/>
            <pc:sldMk cId="408200895" sldId="261"/>
            <ac:spMk id="14" creationId="{DD88264F-BF50-48ED-840C-661CD1236812}"/>
          </ac:spMkLst>
        </pc:spChg>
        <pc:spChg chg="add mod">
          <ac:chgData name="Anja Wittler" userId="3153d0fa250d4b7c" providerId="LiveId" clId="{720A189D-97C3-4223-AAF7-466EBF927320}" dt="2022-01-07T08:46:07.720" v="4579" actId="1036"/>
          <ac:spMkLst>
            <pc:docMk/>
            <pc:sldMk cId="408200895" sldId="261"/>
            <ac:spMk id="15" creationId="{5E9EA4D7-5584-4D74-B03F-3A8E8210A0DA}"/>
          </ac:spMkLst>
        </pc:spChg>
        <pc:spChg chg="add mod">
          <ac:chgData name="Anja Wittler" userId="3153d0fa250d4b7c" providerId="LiveId" clId="{720A189D-97C3-4223-AAF7-466EBF927320}" dt="2022-01-07T08:48:37.408" v="4721" actId="1076"/>
          <ac:spMkLst>
            <pc:docMk/>
            <pc:sldMk cId="408200895" sldId="261"/>
            <ac:spMk id="16" creationId="{ACBA1E4D-5B4B-4D68-966A-734131F9DF2D}"/>
          </ac:spMkLst>
        </pc:spChg>
        <pc:spChg chg="add del mod">
          <ac:chgData name="Anja Wittler" userId="3153d0fa250d4b7c" providerId="LiveId" clId="{720A189D-97C3-4223-AAF7-466EBF927320}" dt="2022-01-07T08:10:43.454" v="3907" actId="478"/>
          <ac:spMkLst>
            <pc:docMk/>
            <pc:sldMk cId="408200895" sldId="261"/>
            <ac:spMk id="17" creationId="{5355407A-47FC-45C9-BDEC-6380C6A89F33}"/>
          </ac:spMkLst>
        </pc:spChg>
        <pc:grpChg chg="add mod">
          <ac:chgData name="Anja Wittler" userId="3153d0fa250d4b7c" providerId="LiveId" clId="{720A189D-97C3-4223-AAF7-466EBF927320}" dt="2022-01-07T14:27:16.877" v="7379" actId="164"/>
          <ac:grpSpMkLst>
            <pc:docMk/>
            <pc:sldMk cId="408200895" sldId="261"/>
            <ac:grpSpMk id="5" creationId="{94FB3ECF-E1F5-476F-B589-2E26FD64D8CD}"/>
          </ac:grpSpMkLst>
        </pc:grpChg>
        <pc:picChg chg="add mod modCrop">
          <ac:chgData name="Anja Wittler" userId="3153d0fa250d4b7c" providerId="LiveId" clId="{720A189D-97C3-4223-AAF7-466EBF927320}" dt="2022-01-07T08:45:35.241" v="4558" actId="1076"/>
          <ac:picMkLst>
            <pc:docMk/>
            <pc:sldMk cId="408200895" sldId="261"/>
            <ac:picMk id="8" creationId="{C075A899-DB35-46F2-A754-C318FE684A91}"/>
          </ac:picMkLst>
        </pc:picChg>
        <pc:picChg chg="add mod modCrop">
          <ac:chgData name="Anja Wittler" userId="3153d0fa250d4b7c" providerId="LiveId" clId="{720A189D-97C3-4223-AAF7-466EBF927320}" dt="2022-01-07T08:46:09.958" v="4581" actId="1036"/>
          <ac:picMkLst>
            <pc:docMk/>
            <pc:sldMk cId="408200895" sldId="261"/>
            <ac:picMk id="12" creationId="{37E6E625-FAB2-47AA-9AAF-7098069AFD23}"/>
          </ac:picMkLst>
        </pc:picChg>
        <pc:cxnChg chg="add mod">
          <ac:chgData name="Anja Wittler" userId="3153d0fa250d4b7c" providerId="LiveId" clId="{720A189D-97C3-4223-AAF7-466EBF927320}" dt="2022-01-07T08:46:01.033" v="4576" actId="1076"/>
          <ac:cxnSpMkLst>
            <pc:docMk/>
            <pc:sldMk cId="408200895" sldId="261"/>
            <ac:cxnSpMk id="7" creationId="{9610EB46-FDC1-4185-9349-6190BF551B9B}"/>
          </ac:cxnSpMkLst>
        </pc:cxnChg>
      </pc:sldChg>
      <pc:sldChg chg="addSp delSp modSp mod modNotesTx">
        <pc:chgData name="Anja Wittler" userId="3153d0fa250d4b7c" providerId="LiveId" clId="{720A189D-97C3-4223-AAF7-466EBF927320}" dt="2022-01-07T10:07:32.441" v="6240" actId="20577"/>
        <pc:sldMkLst>
          <pc:docMk/>
          <pc:sldMk cId="80971082" sldId="262"/>
        </pc:sldMkLst>
        <pc:spChg chg="add del mod">
          <ac:chgData name="Anja Wittler" userId="3153d0fa250d4b7c" providerId="LiveId" clId="{720A189D-97C3-4223-AAF7-466EBF927320}" dt="2022-01-07T09:01:13.923" v="4851" actId="478"/>
          <ac:spMkLst>
            <pc:docMk/>
            <pc:sldMk cId="80971082" sldId="262"/>
            <ac:spMk id="2" creationId="{D644801C-2793-49AC-AB69-8330A8246BA3}"/>
          </ac:spMkLst>
        </pc:spChg>
        <pc:spChg chg="mod">
          <ac:chgData name="Anja Wittler" userId="3153d0fa250d4b7c" providerId="LiveId" clId="{720A189D-97C3-4223-AAF7-466EBF927320}" dt="2022-01-07T09:06:25.776" v="5008" actId="20577"/>
          <ac:spMkLst>
            <pc:docMk/>
            <pc:sldMk cId="80971082" sldId="262"/>
            <ac:spMk id="4" creationId="{6FBF7E3E-79EB-43E4-943B-903140466C9F}"/>
          </ac:spMkLst>
        </pc:spChg>
        <pc:spChg chg="del mod">
          <ac:chgData name="Anja Wittler" userId="3153d0fa250d4b7c" providerId="LiveId" clId="{720A189D-97C3-4223-AAF7-466EBF927320}" dt="2022-01-07T08:50:20.021" v="4726" actId="478"/>
          <ac:spMkLst>
            <pc:docMk/>
            <pc:sldMk cId="80971082" sldId="262"/>
            <ac:spMk id="5" creationId="{BACBA328-5DB9-409F-9CBA-FAD226810EB2}"/>
          </ac:spMkLst>
        </pc:spChg>
        <pc:spChg chg="del mod">
          <ac:chgData name="Anja Wittler" userId="3153d0fa250d4b7c" providerId="LiveId" clId="{720A189D-97C3-4223-AAF7-466EBF927320}" dt="2022-01-06T17:15:40.456" v="2029" actId="478"/>
          <ac:spMkLst>
            <pc:docMk/>
            <pc:sldMk cId="80971082" sldId="262"/>
            <ac:spMk id="6" creationId="{748C4E48-A149-4F64-8E6D-F3CDFEE6EF36}"/>
          </ac:spMkLst>
        </pc:spChg>
        <pc:spChg chg="add del mod">
          <ac:chgData name="Anja Wittler" userId="3153d0fa250d4b7c" providerId="LiveId" clId="{720A189D-97C3-4223-AAF7-466EBF927320}" dt="2022-01-06T19:32:31.770" v="2742" actId="478"/>
          <ac:spMkLst>
            <pc:docMk/>
            <pc:sldMk cId="80971082" sldId="262"/>
            <ac:spMk id="19" creationId="{71B6DB46-7FEB-44D0-AACA-B4CBC21AE477}"/>
          </ac:spMkLst>
        </pc:spChg>
        <pc:spChg chg="add del mod">
          <ac:chgData name="Anja Wittler" userId="3153d0fa250d4b7c" providerId="LiveId" clId="{720A189D-97C3-4223-AAF7-466EBF927320}" dt="2022-01-06T19:35:44.959" v="2875" actId="478"/>
          <ac:spMkLst>
            <pc:docMk/>
            <pc:sldMk cId="80971082" sldId="262"/>
            <ac:spMk id="20" creationId="{5145EEBD-5DCC-4334-9BCE-7C664E1A79B6}"/>
          </ac:spMkLst>
        </pc:spChg>
        <pc:spChg chg="add del mod">
          <ac:chgData name="Anja Wittler" userId="3153d0fa250d4b7c" providerId="LiveId" clId="{720A189D-97C3-4223-AAF7-466EBF927320}" dt="2022-01-06T19:32:16.254" v="2739" actId="478"/>
          <ac:spMkLst>
            <pc:docMk/>
            <pc:sldMk cId="80971082" sldId="262"/>
            <ac:spMk id="21" creationId="{608F21BC-8574-4BA2-8223-B8BEDB889C6D}"/>
          </ac:spMkLst>
        </pc:spChg>
        <pc:spChg chg="add del mod">
          <ac:chgData name="Anja Wittler" userId="3153d0fa250d4b7c" providerId="LiveId" clId="{720A189D-97C3-4223-AAF7-466EBF927320}" dt="2022-01-06T19:32:21.594" v="2740" actId="478"/>
          <ac:spMkLst>
            <pc:docMk/>
            <pc:sldMk cId="80971082" sldId="262"/>
            <ac:spMk id="22" creationId="{A8B58E48-E476-4A42-A34D-1F7288A71BD3}"/>
          </ac:spMkLst>
        </pc:spChg>
        <pc:spChg chg="add mod">
          <ac:chgData name="Anja Wittler" userId="3153d0fa250d4b7c" providerId="LiveId" clId="{720A189D-97C3-4223-AAF7-466EBF927320}" dt="2022-01-07T08:54:49.699" v="4787" actId="14100"/>
          <ac:spMkLst>
            <pc:docMk/>
            <pc:sldMk cId="80971082" sldId="262"/>
            <ac:spMk id="23" creationId="{A94DD7FD-18FA-48C5-85CE-4BCC64468D20}"/>
          </ac:spMkLst>
        </pc:spChg>
        <pc:spChg chg="add mod">
          <ac:chgData name="Anja Wittler" userId="3153d0fa250d4b7c" providerId="LiveId" clId="{720A189D-97C3-4223-AAF7-466EBF927320}" dt="2022-01-07T09:05:40.193" v="4980" actId="1037"/>
          <ac:spMkLst>
            <pc:docMk/>
            <pc:sldMk cId="80971082" sldId="262"/>
            <ac:spMk id="24" creationId="{3E1BFB39-2951-4577-9E2E-BCC146B9B0A1}"/>
          </ac:spMkLst>
        </pc:spChg>
        <pc:spChg chg="add del mod">
          <ac:chgData name="Anja Wittler" userId="3153d0fa250d4b7c" providerId="LiveId" clId="{720A189D-97C3-4223-AAF7-466EBF927320}" dt="2022-01-06T19:41:39.803" v="3051"/>
          <ac:spMkLst>
            <pc:docMk/>
            <pc:sldMk cId="80971082" sldId="262"/>
            <ac:spMk id="25" creationId="{4EC9EC79-2473-4840-9891-C41E9EC77924}"/>
          </ac:spMkLst>
        </pc:spChg>
        <pc:spChg chg="add mod">
          <ac:chgData name="Anja Wittler" userId="3153d0fa250d4b7c" providerId="LiveId" clId="{720A189D-97C3-4223-AAF7-466EBF927320}" dt="2022-01-07T09:02:10.834" v="4855" actId="255"/>
          <ac:spMkLst>
            <pc:docMk/>
            <pc:sldMk cId="80971082" sldId="262"/>
            <ac:spMk id="26" creationId="{32FB4C55-0D63-4D72-9B68-25918934DEDA}"/>
          </ac:spMkLst>
        </pc:spChg>
        <pc:spChg chg="add mod">
          <ac:chgData name="Anja Wittler" userId="3153d0fa250d4b7c" providerId="LiveId" clId="{720A189D-97C3-4223-AAF7-466EBF927320}" dt="2022-01-07T10:07:32.441" v="6240" actId="20577"/>
          <ac:spMkLst>
            <pc:docMk/>
            <pc:sldMk cId="80971082" sldId="262"/>
            <ac:spMk id="27" creationId="{01D179DB-015D-49D5-B4C0-4E47B525EC78}"/>
          </ac:spMkLst>
        </pc:spChg>
        <pc:spChg chg="add del mod">
          <ac:chgData name="Anja Wittler" userId="3153d0fa250d4b7c" providerId="LiveId" clId="{720A189D-97C3-4223-AAF7-466EBF927320}" dt="2022-01-07T08:56:11.766" v="4802" actId="478"/>
          <ac:spMkLst>
            <pc:docMk/>
            <pc:sldMk cId="80971082" sldId="262"/>
            <ac:spMk id="28" creationId="{327C6D61-4AAC-4EA8-9E9C-EFF84897153E}"/>
          </ac:spMkLst>
        </pc:spChg>
        <pc:picChg chg="add del mod modCrop">
          <ac:chgData name="Anja Wittler" userId="3153d0fa250d4b7c" providerId="LiveId" clId="{720A189D-97C3-4223-AAF7-466EBF927320}" dt="2022-01-06T17:15:48.576" v="2031" actId="478"/>
          <ac:picMkLst>
            <pc:docMk/>
            <pc:sldMk cId="80971082" sldId="262"/>
            <ac:picMk id="8" creationId="{0B005230-4728-4430-9409-B7C992B868A7}"/>
          </ac:picMkLst>
        </pc:picChg>
        <pc:picChg chg="add del mod modCrop">
          <ac:chgData name="Anja Wittler" userId="3153d0fa250d4b7c" providerId="LiveId" clId="{720A189D-97C3-4223-AAF7-466EBF927320}" dt="2022-01-06T17:15:49.272" v="2032" actId="478"/>
          <ac:picMkLst>
            <pc:docMk/>
            <pc:sldMk cId="80971082" sldId="262"/>
            <ac:picMk id="10" creationId="{EF189604-872F-4C7F-B14F-014047FDBA55}"/>
          </ac:picMkLst>
        </pc:picChg>
        <pc:picChg chg="add mod ord modCrop">
          <ac:chgData name="Anja Wittler" userId="3153d0fa250d4b7c" providerId="LiveId" clId="{720A189D-97C3-4223-AAF7-466EBF927320}" dt="2022-01-07T08:52:48.955" v="4782" actId="14100"/>
          <ac:picMkLst>
            <pc:docMk/>
            <pc:sldMk cId="80971082" sldId="262"/>
            <ac:picMk id="12" creationId="{A1582956-E95B-4787-9F40-3D6300339639}"/>
          </ac:picMkLst>
        </pc:picChg>
        <pc:picChg chg="add mod modCrop">
          <ac:chgData name="Anja Wittler" userId="3153d0fa250d4b7c" providerId="LiveId" clId="{720A189D-97C3-4223-AAF7-466EBF927320}" dt="2022-01-07T09:05:23.623" v="4971" actId="1035"/>
          <ac:picMkLst>
            <pc:docMk/>
            <pc:sldMk cId="80971082" sldId="262"/>
            <ac:picMk id="14" creationId="{F1DC9496-1B02-41E2-AC17-5498C6DA27C9}"/>
          </ac:picMkLst>
        </pc:picChg>
        <pc:picChg chg="add mod modCrop">
          <ac:chgData name="Anja Wittler" userId="3153d0fa250d4b7c" providerId="LiveId" clId="{720A189D-97C3-4223-AAF7-466EBF927320}" dt="2022-01-07T09:05:32.028" v="4978" actId="1038"/>
          <ac:picMkLst>
            <pc:docMk/>
            <pc:sldMk cId="80971082" sldId="262"/>
            <ac:picMk id="16" creationId="{AA6CAFD9-3B50-4052-B28F-03C74E76D067}"/>
          </ac:picMkLst>
        </pc:picChg>
        <pc:picChg chg="add mod modCrop">
          <ac:chgData name="Anja Wittler" userId="3153d0fa250d4b7c" providerId="LiveId" clId="{720A189D-97C3-4223-AAF7-466EBF927320}" dt="2022-01-07T08:53:05.105" v="4786" actId="1076"/>
          <ac:picMkLst>
            <pc:docMk/>
            <pc:sldMk cId="80971082" sldId="262"/>
            <ac:picMk id="18" creationId="{36DAF433-A4AB-4695-A59C-B3A87E1F5F3A}"/>
          </ac:picMkLst>
        </pc:picChg>
        <pc:cxnChg chg="add mod">
          <ac:chgData name="Anja Wittler" userId="3153d0fa250d4b7c" providerId="LiveId" clId="{720A189D-97C3-4223-AAF7-466EBF927320}" dt="2022-01-06T16:08:48.553" v="248"/>
          <ac:cxnSpMkLst>
            <pc:docMk/>
            <pc:sldMk cId="80971082" sldId="262"/>
            <ac:cxnSpMk id="7" creationId="{D01AF00B-1DB4-465A-A8B1-20CC2628233F}"/>
          </ac:cxnSpMkLst>
        </pc:cxnChg>
      </pc:sldChg>
      <pc:sldChg chg="addSp modSp mod modNotesTx">
        <pc:chgData name="Anja Wittler" userId="3153d0fa250d4b7c" providerId="LiveId" clId="{720A189D-97C3-4223-AAF7-466EBF927320}" dt="2022-01-07T14:27:52.468" v="7409" actId="20577"/>
        <pc:sldMkLst>
          <pc:docMk/>
          <pc:sldMk cId="159441528" sldId="263"/>
        </pc:sldMkLst>
        <pc:spChg chg="mod">
          <ac:chgData name="Anja Wittler" userId="3153d0fa250d4b7c" providerId="LiveId" clId="{720A189D-97C3-4223-AAF7-466EBF927320}" dt="2022-01-07T09:26:59.234" v="5315" actId="6549"/>
          <ac:spMkLst>
            <pc:docMk/>
            <pc:sldMk cId="159441528" sldId="263"/>
            <ac:spMk id="4" creationId="{6FBF7E3E-79EB-43E4-943B-903140466C9F}"/>
          </ac:spMkLst>
        </pc:spChg>
        <pc:spChg chg="mod ord">
          <ac:chgData name="Anja Wittler" userId="3153d0fa250d4b7c" providerId="LiveId" clId="{720A189D-97C3-4223-AAF7-466EBF927320}" dt="2022-01-07T14:27:52.468" v="7409" actId="20577"/>
          <ac:spMkLst>
            <pc:docMk/>
            <pc:sldMk cId="159441528" sldId="263"/>
            <ac:spMk id="7" creationId="{073A0AA8-F132-4E32-A4C7-DFB0194D7AA9}"/>
          </ac:spMkLst>
        </pc:spChg>
        <pc:spChg chg="add mod">
          <ac:chgData name="Anja Wittler" userId="3153d0fa250d4b7c" providerId="LiveId" clId="{720A189D-97C3-4223-AAF7-466EBF927320}" dt="2022-01-07T12:43:08.063" v="7076" actId="1035"/>
          <ac:spMkLst>
            <pc:docMk/>
            <pc:sldMk cId="159441528" sldId="263"/>
            <ac:spMk id="9" creationId="{9E515750-E4F0-4CAA-B59A-608BBD2899CB}"/>
          </ac:spMkLst>
        </pc:spChg>
        <pc:picChg chg="add mod ord modCrop">
          <ac:chgData name="Anja Wittler" userId="3153d0fa250d4b7c" providerId="LiveId" clId="{720A189D-97C3-4223-AAF7-466EBF927320}" dt="2022-01-07T12:42:57.227" v="7053" actId="1035"/>
          <ac:picMkLst>
            <pc:docMk/>
            <pc:sldMk cId="159441528" sldId="263"/>
            <ac:picMk id="3" creationId="{595B3308-7D56-4A9A-9DF3-27EDFEDD47C7}"/>
          </ac:picMkLst>
        </pc:picChg>
        <pc:picChg chg="add mod modCrop">
          <ac:chgData name="Anja Wittler" userId="3153d0fa250d4b7c" providerId="LiveId" clId="{720A189D-97C3-4223-AAF7-466EBF927320}" dt="2022-01-07T12:43:03.058" v="7066" actId="1036"/>
          <ac:picMkLst>
            <pc:docMk/>
            <pc:sldMk cId="159441528" sldId="263"/>
            <ac:picMk id="6" creationId="{A481D14D-9EEE-46CF-8C20-85B1AF62D63D}"/>
          </ac:picMkLst>
        </pc:picChg>
        <pc:cxnChg chg="add mod">
          <ac:chgData name="Anja Wittler" userId="3153d0fa250d4b7c" providerId="LiveId" clId="{720A189D-97C3-4223-AAF7-466EBF927320}" dt="2022-01-06T16:08:49.953" v="249"/>
          <ac:cxnSpMkLst>
            <pc:docMk/>
            <pc:sldMk cId="159441528" sldId="263"/>
            <ac:cxnSpMk id="8" creationId="{A6E6D55F-EB16-4C18-B454-3C960690F64A}"/>
          </ac:cxnSpMkLst>
        </pc:cxnChg>
      </pc:sldChg>
      <pc:sldChg chg="modSp mod">
        <pc:chgData name="Anja Wittler" userId="3153d0fa250d4b7c" providerId="LiveId" clId="{720A189D-97C3-4223-AAF7-466EBF927320}" dt="2022-01-06T16:13:21.449" v="346" actId="1076"/>
        <pc:sldMkLst>
          <pc:docMk/>
          <pc:sldMk cId="109857222" sldId="264"/>
        </pc:sldMkLst>
        <pc:spChg chg="mod">
          <ac:chgData name="Anja Wittler" userId="3153d0fa250d4b7c" providerId="LiveId" clId="{720A189D-97C3-4223-AAF7-466EBF927320}" dt="2022-01-06T16:13:10.365" v="345" actId="1035"/>
          <ac:spMkLst>
            <pc:docMk/>
            <pc:sldMk cId="109857222" sldId="264"/>
            <ac:spMk id="8" creationId="{00000000-0000-0000-0000-000000000000}"/>
          </ac:spMkLst>
        </pc:spChg>
        <pc:spChg chg="mod">
          <ac:chgData name="Anja Wittler" userId="3153d0fa250d4b7c" providerId="LiveId" clId="{720A189D-97C3-4223-AAF7-466EBF927320}" dt="2022-01-06T16:11:04.611" v="332" actId="207"/>
          <ac:spMkLst>
            <pc:docMk/>
            <pc:sldMk cId="109857222" sldId="264"/>
            <ac:spMk id="9" creationId="{00000000-0000-0000-0000-000000000000}"/>
          </ac:spMkLst>
        </pc:spChg>
        <pc:spChg chg="mod">
          <ac:chgData name="Anja Wittler" userId="3153d0fa250d4b7c" providerId="LiveId" clId="{720A189D-97C3-4223-AAF7-466EBF927320}" dt="2022-01-06T16:13:21.449" v="346" actId="1076"/>
          <ac:spMkLst>
            <pc:docMk/>
            <pc:sldMk cId="109857222" sldId="264"/>
            <ac:spMk id="12" creationId="{E10FBE9E-23A8-4F9E-8847-D21007C9E2BA}"/>
          </ac:spMkLst>
        </pc:spChg>
      </pc:sldChg>
      <pc:sldChg chg="addSp delSp modSp add mod">
        <pc:chgData name="Anja Wittler" userId="3153d0fa250d4b7c" providerId="LiveId" clId="{720A189D-97C3-4223-AAF7-466EBF927320}" dt="2022-01-07T09:25:20.115" v="5304" actId="478"/>
        <pc:sldMkLst>
          <pc:docMk/>
          <pc:sldMk cId="3872453661" sldId="265"/>
        </pc:sldMkLst>
        <pc:spChg chg="mod">
          <ac:chgData name="Anja Wittler" userId="3153d0fa250d4b7c" providerId="LiveId" clId="{720A189D-97C3-4223-AAF7-466EBF927320}" dt="2022-01-07T09:06:53.079" v="5023" actId="20577"/>
          <ac:spMkLst>
            <pc:docMk/>
            <pc:sldMk cId="3872453661" sldId="265"/>
            <ac:spMk id="4" creationId="{6FBF7E3E-79EB-43E4-943B-903140466C9F}"/>
          </ac:spMkLst>
        </pc:spChg>
        <pc:spChg chg="mod">
          <ac:chgData name="Anja Wittler" userId="3153d0fa250d4b7c" providerId="LiveId" clId="{720A189D-97C3-4223-AAF7-466EBF927320}" dt="2022-01-07T09:20:21.587" v="5223" actId="20577"/>
          <ac:spMkLst>
            <pc:docMk/>
            <pc:sldMk cId="3872453661" sldId="265"/>
            <ac:spMk id="5" creationId="{BACBA328-5DB9-409F-9CBA-FAD226810EB2}"/>
          </ac:spMkLst>
        </pc:spChg>
        <pc:spChg chg="del">
          <ac:chgData name="Anja Wittler" userId="3153d0fa250d4b7c" providerId="LiveId" clId="{720A189D-97C3-4223-AAF7-466EBF927320}" dt="2022-01-06T19:50:55" v="3628" actId="478"/>
          <ac:spMkLst>
            <pc:docMk/>
            <pc:sldMk cId="3872453661" sldId="265"/>
            <ac:spMk id="6" creationId="{748C4E48-A149-4F64-8E6D-F3CDFEE6EF36}"/>
          </ac:spMkLst>
        </pc:spChg>
        <pc:spChg chg="add mod">
          <ac:chgData name="Anja Wittler" userId="3153d0fa250d4b7c" providerId="LiveId" clId="{720A189D-97C3-4223-AAF7-466EBF927320}" dt="2022-01-07T09:21:39.848" v="5247" actId="1076"/>
          <ac:spMkLst>
            <pc:docMk/>
            <pc:sldMk cId="3872453661" sldId="265"/>
            <ac:spMk id="9" creationId="{61512FEC-C85E-4570-9BFF-A5997D36E50D}"/>
          </ac:spMkLst>
        </pc:spChg>
        <pc:spChg chg="add del mod">
          <ac:chgData name="Anja Wittler" userId="3153d0fa250d4b7c" providerId="LiveId" clId="{720A189D-97C3-4223-AAF7-466EBF927320}" dt="2022-01-06T19:47:45.338" v="3443" actId="478"/>
          <ac:spMkLst>
            <pc:docMk/>
            <pc:sldMk cId="3872453661" sldId="265"/>
            <ac:spMk id="13" creationId="{7D8D3958-C2B7-4EE8-8732-06DFE441B92E}"/>
          </ac:spMkLst>
        </pc:spChg>
        <pc:spChg chg="add del mod">
          <ac:chgData name="Anja Wittler" userId="3153d0fa250d4b7c" providerId="LiveId" clId="{720A189D-97C3-4223-AAF7-466EBF927320}" dt="2022-01-06T19:47:42.080" v="3442" actId="478"/>
          <ac:spMkLst>
            <pc:docMk/>
            <pc:sldMk cId="3872453661" sldId="265"/>
            <ac:spMk id="15" creationId="{78CF2DD5-2BB8-4DEE-9706-87AE1BCC68FA}"/>
          </ac:spMkLst>
        </pc:spChg>
        <pc:spChg chg="add mod">
          <ac:chgData name="Anja Wittler" userId="3153d0fa250d4b7c" providerId="LiveId" clId="{720A189D-97C3-4223-AAF7-466EBF927320}" dt="2022-01-07T09:25:07.155" v="5303" actId="20577"/>
          <ac:spMkLst>
            <pc:docMk/>
            <pc:sldMk cId="3872453661" sldId="265"/>
            <ac:spMk id="17" creationId="{6838F431-2678-4F3F-9F81-7CB9FAC759BD}"/>
          </ac:spMkLst>
        </pc:spChg>
        <pc:spChg chg="add del mod">
          <ac:chgData name="Anja Wittler" userId="3153d0fa250d4b7c" providerId="LiveId" clId="{720A189D-97C3-4223-AAF7-466EBF927320}" dt="2022-01-07T09:25:20.115" v="5304" actId="478"/>
          <ac:spMkLst>
            <pc:docMk/>
            <pc:sldMk cId="3872453661" sldId="265"/>
            <ac:spMk id="19" creationId="{9B472319-EEC3-45D6-A22F-BB247F1EA639}"/>
          </ac:spMkLst>
        </pc:spChg>
        <pc:picChg chg="mod modCrop">
          <ac:chgData name="Anja Wittler" userId="3153d0fa250d4b7c" providerId="LiveId" clId="{720A189D-97C3-4223-AAF7-466EBF927320}" dt="2022-01-07T09:16:09.912" v="5126" actId="732"/>
          <ac:picMkLst>
            <pc:docMk/>
            <pc:sldMk cId="3872453661" sldId="265"/>
            <ac:picMk id="8" creationId="{0B005230-4728-4430-9409-B7C992B868A7}"/>
          </ac:picMkLst>
        </pc:picChg>
        <pc:picChg chg="del mod modCrop">
          <ac:chgData name="Anja Wittler" userId="3153d0fa250d4b7c" providerId="LiveId" clId="{720A189D-97C3-4223-AAF7-466EBF927320}" dt="2022-01-06T19:48:50.158" v="3457" actId="478"/>
          <ac:picMkLst>
            <pc:docMk/>
            <pc:sldMk cId="3872453661" sldId="265"/>
            <ac:picMk id="10" creationId="{EF189604-872F-4C7F-B14F-014047FDBA55}"/>
          </ac:picMkLst>
        </pc:picChg>
        <pc:picChg chg="del">
          <ac:chgData name="Anja Wittler" userId="3153d0fa250d4b7c" providerId="LiveId" clId="{720A189D-97C3-4223-AAF7-466EBF927320}" dt="2022-01-06T17:15:59.448" v="2037" actId="478"/>
          <ac:picMkLst>
            <pc:docMk/>
            <pc:sldMk cId="3872453661" sldId="265"/>
            <ac:picMk id="12" creationId="{A1582956-E95B-4787-9F40-3D6300339639}"/>
          </ac:picMkLst>
        </pc:picChg>
        <pc:picChg chg="del mod">
          <ac:chgData name="Anja Wittler" userId="3153d0fa250d4b7c" providerId="LiveId" clId="{720A189D-97C3-4223-AAF7-466EBF927320}" dt="2022-01-06T17:16:00.259" v="2039" actId="478"/>
          <ac:picMkLst>
            <pc:docMk/>
            <pc:sldMk cId="3872453661" sldId="265"/>
            <ac:picMk id="14" creationId="{F1DC9496-1B02-41E2-AC17-5498C6DA27C9}"/>
          </ac:picMkLst>
        </pc:picChg>
        <pc:picChg chg="del">
          <ac:chgData name="Anja Wittler" userId="3153d0fa250d4b7c" providerId="LiveId" clId="{720A189D-97C3-4223-AAF7-466EBF927320}" dt="2022-01-06T17:16:00.844" v="2040" actId="478"/>
          <ac:picMkLst>
            <pc:docMk/>
            <pc:sldMk cId="3872453661" sldId="265"/>
            <ac:picMk id="16" creationId="{AA6CAFD9-3B50-4052-B28F-03C74E76D067}"/>
          </ac:picMkLst>
        </pc:picChg>
        <pc:picChg chg="del">
          <ac:chgData name="Anja Wittler" userId="3153d0fa250d4b7c" providerId="LiveId" clId="{720A189D-97C3-4223-AAF7-466EBF927320}" dt="2022-01-06T17:16:01.584" v="2041" actId="478"/>
          <ac:picMkLst>
            <pc:docMk/>
            <pc:sldMk cId="3872453661" sldId="265"/>
            <ac:picMk id="18" creationId="{36DAF433-A4AB-4695-A59C-B3A87E1F5F3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558" cy="502676"/>
          </a:xfrm>
          <a:prstGeom prst="rect">
            <a:avLst/>
          </a:prstGeom>
        </p:spPr>
        <p:txBody>
          <a:bodyPr vert="horz" lIns="96616" tIns="48308" rIns="96616" bIns="48308" rtlCol="0"/>
          <a:lstStyle>
            <a:lvl1pPr algn="l">
              <a:defRPr sz="1300"/>
            </a:lvl1pPr>
          </a:lstStyle>
          <a:p>
            <a:endParaRPr lang="en-US"/>
          </a:p>
        </p:txBody>
      </p:sp>
      <p:sp>
        <p:nvSpPr>
          <p:cNvPr id="3" name="Date Placeholder 2"/>
          <p:cNvSpPr>
            <a:spLocks noGrp="1"/>
          </p:cNvSpPr>
          <p:nvPr>
            <p:ph type="dt" idx="1"/>
          </p:nvPr>
        </p:nvSpPr>
        <p:spPr>
          <a:xfrm>
            <a:off x="3902597" y="0"/>
            <a:ext cx="2985558" cy="502676"/>
          </a:xfrm>
          <a:prstGeom prst="rect">
            <a:avLst/>
          </a:prstGeom>
        </p:spPr>
        <p:txBody>
          <a:bodyPr vert="horz" lIns="96616" tIns="48308" rIns="96616" bIns="48308" rtlCol="0"/>
          <a:lstStyle>
            <a:lvl1pPr algn="r">
              <a:defRPr sz="1300"/>
            </a:lvl1pPr>
          </a:lstStyle>
          <a:p>
            <a:fld id="{6CA52B69-B88E-444A-8BF5-0885CB67E4C9}" type="datetimeFigureOut">
              <a:rPr lang="en-US" smtClean="0"/>
              <a:t>1/7/2022</a:t>
            </a:fld>
            <a:endParaRPr lang="en-US"/>
          </a:p>
        </p:txBody>
      </p:sp>
      <p:sp>
        <p:nvSpPr>
          <p:cNvPr id="4" name="Slide Image Placeholder 3"/>
          <p:cNvSpPr>
            <a:spLocks noGrp="1" noRot="1" noChangeAspect="1"/>
          </p:cNvSpPr>
          <p:nvPr>
            <p:ph type="sldImg" idx="2"/>
          </p:nvPr>
        </p:nvSpPr>
        <p:spPr>
          <a:xfrm>
            <a:off x="439738" y="1252538"/>
            <a:ext cx="6010275" cy="3381375"/>
          </a:xfrm>
          <a:prstGeom prst="rect">
            <a:avLst/>
          </a:prstGeom>
          <a:noFill/>
          <a:ln w="12700">
            <a:solidFill>
              <a:prstClr val="black"/>
            </a:solidFill>
          </a:ln>
        </p:spPr>
        <p:txBody>
          <a:bodyPr vert="horz" lIns="96616" tIns="48308" rIns="96616" bIns="48308" rtlCol="0" anchor="ctr"/>
          <a:lstStyle/>
          <a:p>
            <a:endParaRPr lang="en-US"/>
          </a:p>
        </p:txBody>
      </p:sp>
      <p:sp>
        <p:nvSpPr>
          <p:cNvPr id="5" name="Notes Placeholder 4"/>
          <p:cNvSpPr>
            <a:spLocks noGrp="1"/>
          </p:cNvSpPr>
          <p:nvPr>
            <p:ph type="body" sz="quarter" idx="3"/>
          </p:nvPr>
        </p:nvSpPr>
        <p:spPr>
          <a:xfrm>
            <a:off x="688975" y="4821506"/>
            <a:ext cx="5511800" cy="3944868"/>
          </a:xfrm>
          <a:prstGeom prst="rect">
            <a:avLst/>
          </a:prstGeom>
        </p:spPr>
        <p:txBody>
          <a:bodyPr vert="horz" lIns="96616" tIns="48308" rIns="96616" bIns="4830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39"/>
            <a:ext cx="2985558" cy="502674"/>
          </a:xfrm>
          <a:prstGeom prst="rect">
            <a:avLst/>
          </a:prstGeom>
        </p:spPr>
        <p:txBody>
          <a:bodyPr vert="horz" lIns="96616" tIns="48308" rIns="96616" bIns="48308" rtlCol="0" anchor="b"/>
          <a:lstStyle>
            <a:lvl1pPr algn="l">
              <a:defRPr sz="1300"/>
            </a:lvl1pPr>
          </a:lstStyle>
          <a:p>
            <a:endParaRPr lang="en-US"/>
          </a:p>
        </p:txBody>
      </p:sp>
      <p:sp>
        <p:nvSpPr>
          <p:cNvPr id="7" name="Slide Number Placeholder 6"/>
          <p:cNvSpPr>
            <a:spLocks noGrp="1"/>
          </p:cNvSpPr>
          <p:nvPr>
            <p:ph type="sldNum" sz="quarter" idx="5"/>
          </p:nvPr>
        </p:nvSpPr>
        <p:spPr>
          <a:xfrm>
            <a:off x="3902597" y="9516039"/>
            <a:ext cx="2985558" cy="502674"/>
          </a:xfrm>
          <a:prstGeom prst="rect">
            <a:avLst/>
          </a:prstGeom>
        </p:spPr>
        <p:txBody>
          <a:bodyPr vert="horz" lIns="96616" tIns="48308" rIns="96616" bIns="48308" rtlCol="0" anchor="b"/>
          <a:lstStyle>
            <a:lvl1pPr algn="r">
              <a:defRPr sz="1300"/>
            </a:lvl1pPr>
          </a:lstStyle>
          <a:p>
            <a:fld id="{B33CAED5-8608-4581-9BC8-C916E76D53FD}" type="slidenum">
              <a:rPr lang="en-US" smtClean="0"/>
              <a:t>‹#›</a:t>
            </a:fld>
            <a:endParaRPr lang="en-US"/>
          </a:p>
        </p:txBody>
      </p:sp>
    </p:spTree>
    <p:extLst>
      <p:ext uri="{BB962C8B-B14F-4D97-AF65-F5344CB8AC3E}">
        <p14:creationId xmlns:p14="http://schemas.microsoft.com/office/powerpoint/2010/main" val="815725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a:t>
            </a:fld>
            <a:endParaRPr lang="en-US" dirty="0"/>
          </a:p>
        </p:txBody>
      </p:sp>
    </p:spTree>
    <p:extLst>
      <p:ext uri="{BB962C8B-B14F-4D97-AF65-F5344CB8AC3E}">
        <p14:creationId xmlns:p14="http://schemas.microsoft.com/office/powerpoint/2010/main" val="3591548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155">
              <a:defRPr/>
            </a:pPr>
            <a:r>
              <a:rPr lang="en-US" sz="1300" dirty="0" err="1">
                <a:latin typeface="Segoe UI" panose="020B0502040204020203" pitchFamily="34" charset="0"/>
              </a:rPr>
              <a:t>Magist</a:t>
            </a:r>
            <a:r>
              <a:rPr lang="en-US" sz="1300" dirty="0">
                <a:latin typeface="Segoe UI" panose="020B0502040204020203" pitchFamily="34" charset="0"/>
              </a:rPr>
              <a:t> is a Brazilian Software as a Service company that offers a </a:t>
            </a:r>
            <a:r>
              <a:rPr lang="en-US" sz="1300" dirty="0" err="1">
                <a:latin typeface="Segoe UI" panose="020B0502040204020203" pitchFamily="34" charset="0"/>
              </a:rPr>
              <a:t>centralised</a:t>
            </a:r>
            <a:r>
              <a:rPr lang="en-US" sz="1300" dirty="0">
                <a:latin typeface="Segoe UI" panose="020B0502040204020203" pitchFamily="34" charset="0"/>
              </a:rPr>
              <a:t> order management system to connect small and medium-sized stores with the biggest Brazilian marketplaces.</a:t>
            </a:r>
            <a:endParaRPr lang="en-US" sz="1300" dirty="0">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B33CAED5-8608-4581-9BC8-C916E76D53FD}" type="slidenum">
              <a:rPr lang="en-US" smtClean="0"/>
              <a:t>2</a:t>
            </a:fld>
            <a:endParaRPr lang="en-US"/>
          </a:p>
        </p:txBody>
      </p:sp>
    </p:spTree>
    <p:extLst>
      <p:ext uri="{BB962C8B-B14F-4D97-AF65-F5344CB8AC3E}">
        <p14:creationId xmlns:p14="http://schemas.microsoft.com/office/powerpoint/2010/main" val="3602250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155">
              <a:defRPr/>
            </a:pPr>
            <a:r>
              <a:rPr lang="en-US" sz="1900" dirty="0" err="1">
                <a:latin typeface="Segoe UI" panose="020B0502040204020203" pitchFamily="34" charset="0"/>
              </a:rPr>
              <a:t>Magist</a:t>
            </a:r>
            <a:r>
              <a:rPr lang="en-US" sz="1900" dirty="0">
                <a:latin typeface="Segoe UI" panose="020B0502040204020203" pitchFamily="34" charset="0"/>
              </a:rPr>
              <a:t> is a Brazilian Software as a Service company that offers a </a:t>
            </a:r>
            <a:r>
              <a:rPr lang="en-US" sz="1900" dirty="0" err="1">
                <a:latin typeface="Segoe UI" panose="020B0502040204020203" pitchFamily="34" charset="0"/>
              </a:rPr>
              <a:t>centralised</a:t>
            </a:r>
            <a:r>
              <a:rPr lang="en-US" sz="1900" dirty="0">
                <a:latin typeface="Segoe UI" panose="020B0502040204020203" pitchFamily="34" charset="0"/>
              </a:rPr>
              <a:t> order management system to connect small and medium-sized stores with the biggest Brazilian marketplaces.</a:t>
            </a:r>
            <a:endParaRPr lang="en-US" sz="1900" dirty="0">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B33CAED5-8608-4581-9BC8-C916E76D53FD}" type="slidenum">
              <a:rPr lang="en-US" smtClean="0"/>
              <a:t>3</a:t>
            </a:fld>
            <a:endParaRPr lang="en-US"/>
          </a:p>
        </p:txBody>
      </p:sp>
    </p:spTree>
    <p:extLst>
      <p:ext uri="{BB962C8B-B14F-4D97-AF65-F5344CB8AC3E}">
        <p14:creationId xmlns:p14="http://schemas.microsoft.com/office/powerpoint/2010/main" val="3056325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CDDDE"/>
                </a:solidFill>
                <a:effectLst/>
                <a:latin typeface="Whitney"/>
              </a:rPr>
              <a:t>The minimum wage guaranteed by law in Brazil stood at 1,100 Brazilian reals per month in 2021.</a:t>
            </a:r>
          </a:p>
          <a:p>
            <a:r>
              <a:rPr lang="en-US" b="0" i="0" dirty="0">
                <a:solidFill>
                  <a:srgbClr val="DCDDDE"/>
                </a:solidFill>
                <a:effectLst/>
                <a:latin typeface="Whitney"/>
              </a:rPr>
              <a:t>The average monthly wage in Brazil is 8,560 BRL (Brazilian Real) per month and 1,02,720 BRL per year.</a:t>
            </a:r>
            <a:endParaRPr lang="en-US" dirty="0"/>
          </a:p>
        </p:txBody>
      </p:sp>
      <p:sp>
        <p:nvSpPr>
          <p:cNvPr id="4" name="Slide Number Placeholder 3"/>
          <p:cNvSpPr>
            <a:spLocks noGrp="1"/>
          </p:cNvSpPr>
          <p:nvPr>
            <p:ph type="sldNum" sz="quarter" idx="5"/>
          </p:nvPr>
        </p:nvSpPr>
        <p:spPr/>
        <p:txBody>
          <a:bodyPr/>
          <a:lstStyle/>
          <a:p>
            <a:fld id="{B33CAED5-8608-4581-9BC8-C916E76D53FD}" type="slidenum">
              <a:rPr lang="en-US" smtClean="0"/>
              <a:t>4</a:t>
            </a:fld>
            <a:endParaRPr lang="en-US"/>
          </a:p>
        </p:txBody>
      </p:sp>
    </p:spTree>
    <p:extLst>
      <p:ext uri="{BB962C8B-B14F-4D97-AF65-F5344CB8AC3E}">
        <p14:creationId xmlns:p14="http://schemas.microsoft.com/office/powerpoint/2010/main" val="83847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Computer </a:t>
            </a:r>
            <a:r>
              <a:rPr lang="de-DE" dirty="0" err="1"/>
              <a:t>accessories</a:t>
            </a:r>
            <a:r>
              <a:rPr lang="de-DE" dirty="0"/>
              <a:t> </a:t>
            </a:r>
            <a:r>
              <a:rPr lang="de-DE" dirty="0" err="1"/>
              <a:t>are</a:t>
            </a:r>
            <a:r>
              <a:rPr lang="de-DE" dirty="0"/>
              <a:t> </a:t>
            </a:r>
            <a:r>
              <a:rPr lang="de-DE" dirty="0" err="1"/>
              <a:t>very</a:t>
            </a:r>
            <a:r>
              <a:rPr lang="de-DE" dirty="0"/>
              <a:t> </a:t>
            </a:r>
            <a:r>
              <a:rPr lang="de-DE" dirty="0" err="1"/>
              <a:t>popular</a:t>
            </a:r>
            <a:r>
              <a:rPr lang="de-DE" dirty="0"/>
              <a:t> </a:t>
            </a:r>
            <a:r>
              <a:rPr lang="de-DE" dirty="0" err="1"/>
              <a:t>among</a:t>
            </a:r>
            <a:r>
              <a:rPr lang="de-DE" dirty="0"/>
              <a:t> </a:t>
            </a:r>
            <a:r>
              <a:rPr lang="de-DE" dirty="0" err="1"/>
              <a:t>tech</a:t>
            </a:r>
            <a:r>
              <a:rPr lang="de-DE" dirty="0"/>
              <a:t> </a:t>
            </a:r>
            <a:r>
              <a:rPr lang="de-DE" dirty="0" err="1"/>
              <a:t>products</a:t>
            </a:r>
            <a:r>
              <a:rPr lang="de-DE" dirty="0"/>
              <a:t> on </a:t>
            </a:r>
            <a:r>
              <a:rPr lang="de-DE" dirty="0" err="1"/>
              <a:t>Magist</a:t>
            </a:r>
            <a:r>
              <a:rPr lang="de-DE" dirty="0"/>
              <a:t> </a:t>
            </a:r>
            <a:r>
              <a:rPr lang="de-DE" dirty="0" err="1"/>
              <a:t>platform</a:t>
            </a:r>
            <a:r>
              <a:rPr lang="de-DE" dirty="0"/>
              <a:t>.</a:t>
            </a:r>
          </a:p>
          <a:p>
            <a:r>
              <a:rPr lang="de-DE" dirty="0"/>
              <a:t>And </a:t>
            </a:r>
            <a:r>
              <a:rPr lang="de-DE" dirty="0" err="1"/>
              <a:t>even</a:t>
            </a:r>
            <a:r>
              <a:rPr lang="de-DE" dirty="0"/>
              <a:t> </a:t>
            </a:r>
            <a:r>
              <a:rPr lang="de-DE" dirty="0" err="1"/>
              <a:t>though</a:t>
            </a:r>
            <a:r>
              <a:rPr lang="de-DE" dirty="0"/>
              <a:t> </a:t>
            </a:r>
            <a:r>
              <a:rPr lang="de-DE" dirty="0" err="1"/>
              <a:t>the</a:t>
            </a:r>
            <a:r>
              <a:rPr lang="de-DE" dirty="0"/>
              <a:t> COVID </a:t>
            </a:r>
            <a:r>
              <a:rPr lang="de-DE" dirty="0" err="1"/>
              <a:t>pandemic</a:t>
            </a:r>
            <a:r>
              <a:rPr lang="de-DE" dirty="0"/>
              <a:t> </a:t>
            </a:r>
            <a:r>
              <a:rPr lang="de-DE" dirty="0" err="1"/>
              <a:t>creates</a:t>
            </a:r>
            <a:r>
              <a:rPr lang="de-DE" dirty="0"/>
              <a:t> a high </a:t>
            </a:r>
            <a:r>
              <a:rPr lang="de-DE" dirty="0" err="1"/>
              <a:t>demand</a:t>
            </a:r>
            <a:r>
              <a:rPr lang="de-DE" dirty="0"/>
              <a:t> on IT </a:t>
            </a:r>
            <a:r>
              <a:rPr lang="de-DE" dirty="0" err="1"/>
              <a:t>equipment</a:t>
            </a:r>
            <a:endParaRPr lang="de-DE" dirty="0"/>
          </a:p>
          <a:p>
            <a:r>
              <a:rPr lang="en-US" b="0" i="0" dirty="0">
                <a:solidFill>
                  <a:srgbClr val="DCDDDE"/>
                </a:solidFill>
                <a:effectLst/>
                <a:latin typeface="Whitney"/>
              </a:rPr>
              <a:t>The minimum wage guaranteed by law in Brazil stood at 1,100 Brazilian reals per month in 2021. The average monthly wage in Brazil is 8,560 BRL (Brazilian Real) per month and 1,02,720 BRL per year.</a:t>
            </a:r>
          </a:p>
          <a:p>
            <a:r>
              <a:rPr lang="en-US" b="0" i="0" dirty="0">
                <a:solidFill>
                  <a:srgbClr val="DCDDDE"/>
                </a:solidFill>
                <a:effectLst/>
                <a:latin typeface="Whitney"/>
              </a:rPr>
              <a:t>Unpopular means: less than 30 orders on the product during the given period of time</a:t>
            </a:r>
            <a:endParaRPr lang="en-US" dirty="0"/>
          </a:p>
          <a:p>
            <a:endParaRPr lang="de-DE" dirty="0"/>
          </a:p>
          <a:p>
            <a:pPr marL="181154" indent="-181154">
              <a:buFont typeface="Arial" panose="020B0604020202020204" pitchFamily="34" charset="0"/>
              <a:buChar char="•"/>
            </a:pPr>
            <a:endParaRPr lang="de-DE" dirty="0"/>
          </a:p>
          <a:p>
            <a:endParaRPr lang="en-US" dirty="0"/>
          </a:p>
        </p:txBody>
      </p:sp>
      <p:sp>
        <p:nvSpPr>
          <p:cNvPr id="4" name="Slide Number Placeholder 3"/>
          <p:cNvSpPr>
            <a:spLocks noGrp="1"/>
          </p:cNvSpPr>
          <p:nvPr>
            <p:ph type="sldNum" sz="quarter" idx="5"/>
          </p:nvPr>
        </p:nvSpPr>
        <p:spPr/>
        <p:txBody>
          <a:bodyPr/>
          <a:lstStyle/>
          <a:p>
            <a:fld id="{B33CAED5-8608-4581-9BC8-C916E76D53FD}" type="slidenum">
              <a:rPr lang="en-US" smtClean="0"/>
              <a:t>6</a:t>
            </a:fld>
            <a:endParaRPr lang="en-US"/>
          </a:p>
        </p:txBody>
      </p:sp>
    </p:spTree>
    <p:extLst>
      <p:ext uri="{BB962C8B-B14F-4D97-AF65-F5344CB8AC3E}">
        <p14:creationId xmlns:p14="http://schemas.microsoft.com/office/powerpoint/2010/main" val="97328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14A8CEA0-9A5B-4AA6-81BD-1D10F131523B}" type="datetime1">
              <a:rPr lang="en-US" smtClean="0"/>
              <a:t>1/7/2022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2156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FA430396-8950-43AB-AC4B-0604D6A8E561}" type="datetime1">
              <a:rPr lang="en-US" smtClean="0"/>
              <a:t>1/7/2022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889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2D7B184E-5D1C-4652-9618-D44B719C2300}" type="datetime1">
              <a:rPr lang="en-US" smtClean="0"/>
              <a:t>1/7/2022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179199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0"/>
            <a:ext cx="12192000" cy="6858000"/>
          </a:xfrm>
        </p:spPr>
        <p:txBody>
          <a:bodyPr/>
          <a:lstStyle>
            <a:lvl1pPr algn="ctr">
              <a:defRPr/>
            </a:lvl1pPr>
          </a:lstStyle>
          <a:p>
            <a:r>
              <a:rPr lang="en-US"/>
              <a:t>Click icon to add picture</a:t>
            </a:r>
            <a:endParaRPr lang="en-US" dirty="0"/>
          </a:p>
        </p:txBody>
      </p:sp>
      <p:sp>
        <p:nvSpPr>
          <p:cNvPr id="11" name="Rectangle 10"/>
          <p:cNvSpPr/>
          <p:nvPr userDrawn="1"/>
        </p:nvSpPr>
        <p:spPr>
          <a:xfrm>
            <a:off x="446534" y="4284627"/>
            <a:ext cx="11292840" cy="201167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subTitle" idx="1"/>
          </p:nvPr>
        </p:nvSpPr>
        <p:spPr>
          <a:xfrm>
            <a:off x="581194" y="5695849"/>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Rectangle 11"/>
          <p:cNvSpPr/>
          <p:nvPr userDrawn="1"/>
        </p:nvSpPr>
        <p:spPr>
          <a:xfrm>
            <a:off x="446534" y="4114808"/>
            <a:ext cx="1129284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4220835"/>
            <a:ext cx="10993549" cy="1475013"/>
          </a:xfrm>
          <a:effectLst/>
        </p:spPr>
        <p:txBody>
          <a:bodyPr anchor="b">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399188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151D4A2D-A75F-4388-9E63-9529634BCA8C}" type="datetime1">
              <a:rPr lang="en-US" smtClean="0"/>
              <a:t>1/7/2022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677236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67D3DAD2-1D0C-494A-864C-250B028C6738}" type="datetime1">
              <a:rPr lang="en-US" smtClean="0"/>
              <a:t>1/7/2022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32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11F89197-5FFF-4856-86EE-7ECEB3932CA2}" type="datetime1">
              <a:rPr lang="en-US" smtClean="0"/>
              <a:t>1/7/2022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8344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9F0FF86D-B326-4B7C-9EC9-2CA595445A17}" type="datetime1">
              <a:rPr lang="en-US" smtClean="0"/>
              <a:t>1/7/2022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16597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385175F7-F288-4E5D-A9B7-FBFD137F0DDE}" type="datetime1">
              <a:rPr lang="en-US" smtClean="0"/>
              <a:t>1/7/2022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87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6173B0C0-56B8-41B9-941A-4EBF90A0355D}" type="datetime1">
              <a:rPr lang="en-US" smtClean="0"/>
              <a:t>1/7/2022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51067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7A0A5C87-CEB0-493D-8158-818B35415004}" type="datetime1">
              <a:rPr lang="en-US" smtClean="0"/>
              <a:t>1/7/2022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65935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1694EA99-719E-4F8C-B80A-3BC8E218B081}" type="datetime1">
              <a:rPr lang="en-US" smtClean="0"/>
              <a:t>1/7/2022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001606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0D678C72-15E3-4B56-89C4-E576ACA4FBBD}" type="datetime1">
              <a:rPr lang="en-US" smtClean="0"/>
              <a:t>1/7/2022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84769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7" r:id="rId12"/>
  </p:sldLayoutIdLst>
  <p:hf hdr="0" ftr="0" dt="0"/>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group of employees collaborating"/>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a:stretch/>
        </p:blipFill>
        <p:spPr>
          <a:xfrm>
            <a:off x="0" y="-110836"/>
            <a:ext cx="12192000" cy="6858000"/>
          </a:xfrm>
          <a:prstGeom prst="rect">
            <a:avLst/>
          </a:prstGeom>
          <a:solidFill>
            <a:schemeClr val="tx1"/>
          </a:solidFill>
        </p:spPr>
      </p:pic>
      <p:sp>
        <p:nvSpPr>
          <p:cNvPr id="8" name="Title 7"/>
          <p:cNvSpPr>
            <a:spLocks noGrp="1"/>
          </p:cNvSpPr>
          <p:nvPr>
            <p:ph type="ctrTitle"/>
          </p:nvPr>
        </p:nvSpPr>
        <p:spPr>
          <a:xfrm>
            <a:off x="475619" y="5119230"/>
            <a:ext cx="1501212" cy="555477"/>
          </a:xfrm>
          <a:solidFill>
            <a:srgbClr val="FF9900">
              <a:alpha val="65000"/>
            </a:srgbClr>
          </a:solidFill>
        </p:spPr>
        <p:txBody>
          <a:bodyPr vert="horz" lIns="91440" tIns="45720" rIns="91440" bIns="45720" rtlCol="0" anchor="b">
            <a:noAutofit/>
          </a:bodyPr>
          <a:lstStyle/>
          <a:p>
            <a:r>
              <a:rPr lang="en-US" sz="4000" dirty="0" err="1"/>
              <a:t>Eniac</a:t>
            </a:r>
            <a:endParaRPr lang="en-US" sz="4000" dirty="0"/>
          </a:p>
        </p:txBody>
      </p:sp>
      <p:sp>
        <p:nvSpPr>
          <p:cNvPr id="9" name="Subtitle 8"/>
          <p:cNvSpPr>
            <a:spLocks noGrp="1"/>
          </p:cNvSpPr>
          <p:nvPr>
            <p:ph type="subTitle" idx="1"/>
          </p:nvPr>
        </p:nvSpPr>
        <p:spPr>
          <a:xfrm>
            <a:off x="2267474" y="5128467"/>
            <a:ext cx="5052290" cy="555477"/>
          </a:xfrm>
          <a:solidFill>
            <a:srgbClr val="FF9900">
              <a:alpha val="65000"/>
            </a:srgbClr>
          </a:solidFill>
        </p:spPr>
        <p:txBody>
          <a:bodyPr vert="horz" lIns="91440" tIns="45720" rIns="91440" bIns="45720" rtlCol="0" anchor="t">
            <a:noAutofit/>
          </a:bodyPr>
          <a:lstStyle/>
          <a:p>
            <a:r>
              <a:rPr lang="de-DE" sz="2000" dirty="0" err="1">
                <a:solidFill>
                  <a:schemeClr val="bg1"/>
                </a:solidFill>
                <a:latin typeface="+mj-lt"/>
              </a:rPr>
              <a:t>Brazilian</a:t>
            </a:r>
            <a:r>
              <a:rPr lang="de-DE" sz="2000" dirty="0">
                <a:solidFill>
                  <a:schemeClr val="bg1"/>
                </a:solidFill>
                <a:latin typeface="+mj-lt"/>
              </a:rPr>
              <a:t> </a:t>
            </a:r>
            <a:r>
              <a:rPr lang="de-DE" sz="2000" dirty="0" err="1">
                <a:solidFill>
                  <a:schemeClr val="bg1"/>
                </a:solidFill>
                <a:latin typeface="+mj-lt"/>
              </a:rPr>
              <a:t>market</a:t>
            </a:r>
            <a:r>
              <a:rPr lang="de-DE" sz="2000" dirty="0">
                <a:solidFill>
                  <a:schemeClr val="bg1"/>
                </a:solidFill>
                <a:latin typeface="+mj-lt"/>
              </a:rPr>
              <a:t> launch </a:t>
            </a:r>
            <a:r>
              <a:rPr lang="de-DE" sz="2000" dirty="0" err="1">
                <a:solidFill>
                  <a:schemeClr val="bg1"/>
                </a:solidFill>
                <a:latin typeface="+mj-lt"/>
              </a:rPr>
              <a:t>analysis</a:t>
            </a:r>
            <a:endParaRPr lang="en-US" sz="2000" dirty="0">
              <a:solidFill>
                <a:schemeClr val="bg1"/>
              </a:solidFill>
              <a:latin typeface="+mj-lt"/>
            </a:endParaRPr>
          </a:p>
        </p:txBody>
      </p:sp>
      <p:sp>
        <p:nvSpPr>
          <p:cNvPr id="12" name="Subtitle 2">
            <a:extLst>
              <a:ext uri="{FF2B5EF4-FFF2-40B4-BE49-F238E27FC236}">
                <a16:creationId xmlns:a16="http://schemas.microsoft.com/office/drawing/2014/main" id="{E10FBE9E-23A8-4F9E-8847-D21007C9E2BA}"/>
              </a:ext>
            </a:extLst>
          </p:cNvPr>
          <p:cNvSpPr txBox="1">
            <a:spLocks/>
          </p:cNvSpPr>
          <p:nvPr/>
        </p:nvSpPr>
        <p:spPr>
          <a:xfrm>
            <a:off x="7568897" y="5128467"/>
            <a:ext cx="4373970" cy="766735"/>
          </a:xfrm>
          <a:prstGeom prst="rect">
            <a:avLst/>
          </a:prstGeom>
          <a:solidFill>
            <a:schemeClr val="tx1">
              <a:alpha val="28000"/>
            </a:schemeClr>
          </a:solidFill>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cap="all">
                <a:solidFill>
                  <a:schemeClr val="accent1"/>
                </a:solidFill>
                <a:latin typeface="+mn-lt"/>
                <a:ea typeface="+mn-ea"/>
                <a:cs typeface="+mn-cs"/>
              </a:defRPr>
            </a:lvl1pPr>
            <a:lvl2pPr marL="457200" indent="0" algn="ctr" defTabSz="914400" rtl="0" eaLnBrk="1" latinLnBrk="0" hangingPunct="1">
              <a:lnSpc>
                <a:spcPct val="10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10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10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10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lgn="r"/>
            <a:r>
              <a:rPr lang="de-DE" sz="1400" dirty="0">
                <a:solidFill>
                  <a:srgbClr val="FFFFFF"/>
                </a:solidFill>
              </a:rPr>
              <a:t>DATA#004 – Data Science Bootcamp 2022</a:t>
            </a:r>
          </a:p>
          <a:p>
            <a:pPr algn="r"/>
            <a:r>
              <a:rPr lang="de-DE" sz="1400" dirty="0">
                <a:solidFill>
                  <a:srgbClr val="FFFFFF"/>
                </a:solidFill>
              </a:rPr>
              <a:t>Group 1    </a:t>
            </a:r>
            <a:r>
              <a:rPr lang="de-DE" sz="1400" dirty="0" err="1">
                <a:solidFill>
                  <a:srgbClr val="FFFFFF"/>
                </a:solidFill>
              </a:rPr>
              <a:t>Kavitha</a:t>
            </a:r>
            <a:r>
              <a:rPr lang="de-DE" sz="1400" dirty="0">
                <a:solidFill>
                  <a:srgbClr val="FFFFFF"/>
                </a:solidFill>
              </a:rPr>
              <a:t>, </a:t>
            </a:r>
            <a:r>
              <a:rPr lang="de-DE" sz="1400" dirty="0" err="1">
                <a:solidFill>
                  <a:srgbClr val="FFFFFF"/>
                </a:solidFill>
              </a:rPr>
              <a:t>Yousra</a:t>
            </a:r>
            <a:r>
              <a:rPr lang="de-DE" sz="1400" dirty="0">
                <a:solidFill>
                  <a:srgbClr val="FFFFFF"/>
                </a:solidFill>
              </a:rPr>
              <a:t>, Anja</a:t>
            </a:r>
            <a:endParaRPr lang="en-US" sz="1400" dirty="0">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2F4903-6FF2-48A7-9FE6-CE1DB2E0E0A5}"/>
              </a:ext>
            </a:extLst>
          </p:cNvPr>
          <p:cNvSpPr txBox="1"/>
          <p:nvPr/>
        </p:nvSpPr>
        <p:spPr>
          <a:xfrm>
            <a:off x="387927" y="1545203"/>
            <a:ext cx="10146334" cy="4647426"/>
          </a:xfrm>
          <a:prstGeom prst="rect">
            <a:avLst/>
          </a:prstGeom>
          <a:noFill/>
        </p:spPr>
        <p:txBody>
          <a:bodyPr wrap="square" rtlCol="0">
            <a:spAutoFit/>
          </a:bodyPr>
          <a:lstStyle/>
          <a:p>
            <a:r>
              <a:rPr lang="en-US" sz="2000" i="0" dirty="0" err="1">
                <a:effectLst/>
              </a:rPr>
              <a:t>Eniac</a:t>
            </a:r>
            <a:r>
              <a:rPr lang="en-US" sz="2000" i="0" dirty="0">
                <a:effectLst/>
              </a:rPr>
              <a:t> is exploring an expansion to the Brazilian market</a:t>
            </a:r>
            <a:r>
              <a:rPr lang="en-US" sz="2000" dirty="0"/>
              <a:t> and is seriously considering </a:t>
            </a:r>
            <a:r>
              <a:rPr lang="en-US" sz="2000" dirty="0" err="1"/>
              <a:t>Magist</a:t>
            </a:r>
            <a:r>
              <a:rPr lang="en-US" sz="2000" dirty="0"/>
              <a:t> to be their temporary local collaboration.</a:t>
            </a:r>
          </a:p>
          <a:p>
            <a:endParaRPr lang="en-US" sz="2000" i="0" dirty="0">
              <a:effectLst/>
            </a:endParaRPr>
          </a:p>
          <a:p>
            <a:r>
              <a:rPr lang="en-US" sz="2000" b="0" i="0" dirty="0" err="1">
                <a:effectLst/>
              </a:rPr>
              <a:t>Magist</a:t>
            </a:r>
            <a:r>
              <a:rPr lang="en-US" sz="2000" b="0" i="0" dirty="0">
                <a:effectLst/>
              </a:rPr>
              <a:t> </a:t>
            </a:r>
            <a:r>
              <a:rPr lang="en-US" sz="2000" dirty="0"/>
              <a:t>is a SaaS company providing an OMS to connect small and medium-sized stores with Brazilian marketplaces</a:t>
            </a:r>
            <a:r>
              <a:rPr lang="en-US" sz="2000" b="0" i="0" dirty="0">
                <a:effectLst/>
              </a:rPr>
              <a:t>.</a:t>
            </a:r>
          </a:p>
          <a:p>
            <a:endParaRPr lang="en-US" sz="2000" dirty="0"/>
          </a:p>
          <a:p>
            <a:endParaRPr lang="en-US" sz="2000" dirty="0"/>
          </a:p>
          <a:p>
            <a:r>
              <a:rPr lang="en-US" sz="2000" dirty="0"/>
              <a:t>Main concerns:</a:t>
            </a:r>
          </a:p>
          <a:p>
            <a:endParaRPr lang="en-US" sz="2000" dirty="0"/>
          </a:p>
          <a:p>
            <a:pPr marL="342900" indent="-342900">
              <a:buFont typeface="Arial" panose="020B0604020202020204" pitchFamily="34" charset="0"/>
              <a:buChar char="•"/>
            </a:pPr>
            <a:r>
              <a:rPr lang="en-US" sz="2000" dirty="0"/>
              <a:t>Does </a:t>
            </a:r>
            <a:r>
              <a:rPr lang="en-US" sz="2000" dirty="0" err="1"/>
              <a:t>Magist</a:t>
            </a:r>
            <a:r>
              <a:rPr lang="en-US" sz="2000" dirty="0"/>
              <a:t> connect to the right marketplace for </a:t>
            </a:r>
            <a:r>
              <a:rPr lang="en-US" sz="2000" dirty="0" err="1"/>
              <a:t>Eniacs’</a:t>
            </a:r>
            <a:r>
              <a:rPr lang="en-US" sz="2000" dirty="0"/>
              <a:t> portfolio?</a:t>
            </a:r>
            <a:br>
              <a:rPr lang="en-US" sz="2000" dirty="0"/>
            </a:br>
            <a:endParaRPr lang="en-US" sz="2000" dirty="0"/>
          </a:p>
          <a:p>
            <a:pPr marL="342900" indent="-342900">
              <a:buFont typeface="Arial" panose="020B0604020202020204" pitchFamily="34" charset="0"/>
              <a:buChar char="•"/>
            </a:pPr>
            <a:r>
              <a:rPr lang="en-US" sz="2000" dirty="0"/>
              <a:t>Are </a:t>
            </a:r>
            <a:r>
              <a:rPr lang="en-US" sz="2000" dirty="0" err="1"/>
              <a:t>Magists</a:t>
            </a:r>
            <a:r>
              <a:rPr lang="en-US" sz="2000" dirty="0"/>
              <a:t>’ company values in line with </a:t>
            </a:r>
            <a:r>
              <a:rPr lang="en-US" sz="2000" dirty="0" err="1"/>
              <a:t>Eniacs</a:t>
            </a:r>
            <a:r>
              <a:rPr lang="en-US" sz="2000" dirty="0"/>
              <a:t>’?</a:t>
            </a:r>
          </a:p>
          <a:p>
            <a:endParaRPr lang="en-US" sz="2000" dirty="0"/>
          </a:p>
          <a:p>
            <a:r>
              <a:rPr lang="en-US" b="0" i="0" dirty="0">
                <a:solidFill>
                  <a:srgbClr val="595C5D"/>
                </a:solidFill>
                <a:effectLst/>
              </a:rPr>
              <a:t> </a:t>
            </a:r>
          </a:p>
          <a:p>
            <a:endParaRPr lang="en-US" dirty="0"/>
          </a:p>
        </p:txBody>
      </p:sp>
      <p:sp>
        <p:nvSpPr>
          <p:cNvPr id="4" name="TextBox 3">
            <a:extLst>
              <a:ext uri="{FF2B5EF4-FFF2-40B4-BE49-F238E27FC236}">
                <a16:creationId xmlns:a16="http://schemas.microsoft.com/office/drawing/2014/main" id="{6FBF7E3E-79EB-43E4-943B-903140466C9F}"/>
              </a:ext>
            </a:extLst>
          </p:cNvPr>
          <p:cNvSpPr txBox="1"/>
          <p:nvPr/>
        </p:nvSpPr>
        <p:spPr>
          <a:xfrm>
            <a:off x="387927" y="591126"/>
            <a:ext cx="5666488" cy="523220"/>
          </a:xfrm>
          <a:prstGeom prst="rect">
            <a:avLst/>
          </a:prstGeom>
          <a:noFill/>
        </p:spPr>
        <p:txBody>
          <a:bodyPr wrap="none" rtlCol="0">
            <a:spAutoFit/>
          </a:bodyPr>
          <a:lstStyle/>
          <a:p>
            <a:r>
              <a:rPr lang="de-DE" sz="2800" b="1" dirty="0">
                <a:latin typeface="+mj-lt"/>
              </a:rPr>
              <a:t># </a:t>
            </a:r>
            <a:r>
              <a:rPr lang="de-DE" sz="2800" b="1" dirty="0" err="1">
                <a:latin typeface="+mj-lt"/>
              </a:rPr>
              <a:t>Eniac</a:t>
            </a:r>
            <a:r>
              <a:rPr lang="de-DE" sz="2800" b="1" dirty="0">
                <a:latin typeface="+mj-lt"/>
              </a:rPr>
              <a:t> – </a:t>
            </a:r>
            <a:r>
              <a:rPr lang="de-DE" sz="2800" b="1" dirty="0" err="1">
                <a:latin typeface="+mj-lt"/>
              </a:rPr>
              <a:t>Brazilian</a:t>
            </a:r>
            <a:r>
              <a:rPr lang="de-DE" sz="2800" b="1" dirty="0">
                <a:latin typeface="+mj-lt"/>
              </a:rPr>
              <a:t> Market Launch</a:t>
            </a:r>
            <a:endParaRPr lang="en-US" sz="2800" b="1" dirty="0">
              <a:latin typeface="+mj-lt"/>
            </a:endParaRPr>
          </a:p>
        </p:txBody>
      </p:sp>
      <p:cxnSp>
        <p:nvCxnSpPr>
          <p:cNvPr id="7" name="Straight Connector 6">
            <a:extLst>
              <a:ext uri="{FF2B5EF4-FFF2-40B4-BE49-F238E27FC236}">
                <a16:creationId xmlns:a16="http://schemas.microsoft.com/office/drawing/2014/main" id="{BC7E7DB0-FEC0-429B-B4C7-6F9D0487B569}"/>
              </a:ext>
            </a:extLst>
          </p:cNvPr>
          <p:cNvCxnSpPr>
            <a:cxnSpLocks/>
          </p:cNvCxnSpPr>
          <p:nvPr/>
        </p:nvCxnSpPr>
        <p:spPr>
          <a:xfrm>
            <a:off x="508000" y="1114346"/>
            <a:ext cx="11046691" cy="0"/>
          </a:xfrm>
          <a:prstGeom prst="line">
            <a:avLst/>
          </a:prstGeom>
          <a:ln w="47625" cap="sq" cmpd="sng">
            <a:solidFill>
              <a:srgbClr val="FF9900"/>
            </a:solidFill>
            <a:prstDash val="solid"/>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A034E56-F5AB-4325-8520-587FA0D4ACAD}"/>
              </a:ext>
            </a:extLst>
          </p:cNvPr>
          <p:cNvSpPr>
            <a:spLocks noGrp="1"/>
          </p:cNvSpPr>
          <p:nvPr>
            <p:ph type="sldNum" sz="quarter" idx="12"/>
          </p:nvPr>
        </p:nvSpPr>
        <p:spPr/>
        <p:txBody>
          <a:bodyPr/>
          <a:lstStyle/>
          <a:p>
            <a:fld id="{60553ECD-7F6D-420D-93CA-D8D15EB427AC}" type="slidenum">
              <a:rPr lang="en-US" smtClean="0"/>
              <a:t>2</a:t>
            </a:fld>
            <a:endParaRPr lang="en-US"/>
          </a:p>
        </p:txBody>
      </p:sp>
    </p:spTree>
    <p:extLst>
      <p:ext uri="{BB962C8B-B14F-4D97-AF65-F5344CB8AC3E}">
        <p14:creationId xmlns:p14="http://schemas.microsoft.com/office/powerpoint/2010/main" val="2763037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BF7E3E-79EB-43E4-943B-903140466C9F}"/>
              </a:ext>
            </a:extLst>
          </p:cNvPr>
          <p:cNvSpPr txBox="1"/>
          <p:nvPr/>
        </p:nvSpPr>
        <p:spPr>
          <a:xfrm>
            <a:off x="387927" y="591126"/>
            <a:ext cx="4933658" cy="523220"/>
          </a:xfrm>
          <a:prstGeom prst="rect">
            <a:avLst/>
          </a:prstGeom>
          <a:noFill/>
        </p:spPr>
        <p:txBody>
          <a:bodyPr wrap="none" rtlCol="0">
            <a:spAutoFit/>
          </a:bodyPr>
          <a:lstStyle/>
          <a:p>
            <a:r>
              <a:rPr lang="de-DE" sz="2800" b="1" dirty="0">
                <a:latin typeface="+mj-lt"/>
              </a:rPr>
              <a:t># The Market Place </a:t>
            </a:r>
            <a:r>
              <a:rPr lang="de-DE" sz="2800" b="1" dirty="0" err="1">
                <a:latin typeface="+mj-lt"/>
              </a:rPr>
              <a:t>of</a:t>
            </a:r>
            <a:r>
              <a:rPr lang="de-DE" sz="2800" b="1" dirty="0">
                <a:latin typeface="+mj-lt"/>
              </a:rPr>
              <a:t> </a:t>
            </a:r>
            <a:r>
              <a:rPr lang="de-DE" sz="2800" b="1" dirty="0" err="1">
                <a:latin typeface="+mj-lt"/>
              </a:rPr>
              <a:t>Magist</a:t>
            </a:r>
            <a:endParaRPr lang="en-US" sz="2800" b="1" dirty="0">
              <a:latin typeface="+mj-lt"/>
            </a:endParaRPr>
          </a:p>
        </p:txBody>
      </p:sp>
      <p:cxnSp>
        <p:nvCxnSpPr>
          <p:cNvPr id="7" name="Straight Connector 6">
            <a:extLst>
              <a:ext uri="{FF2B5EF4-FFF2-40B4-BE49-F238E27FC236}">
                <a16:creationId xmlns:a16="http://schemas.microsoft.com/office/drawing/2014/main" id="{9610EB46-FDC1-4185-9349-6190BF551B9B}"/>
              </a:ext>
            </a:extLst>
          </p:cNvPr>
          <p:cNvCxnSpPr>
            <a:cxnSpLocks/>
          </p:cNvCxnSpPr>
          <p:nvPr/>
        </p:nvCxnSpPr>
        <p:spPr>
          <a:xfrm>
            <a:off x="508000" y="1114346"/>
            <a:ext cx="11046691" cy="0"/>
          </a:xfrm>
          <a:prstGeom prst="line">
            <a:avLst/>
          </a:prstGeom>
          <a:ln w="47625" cap="sq" cmpd="sng">
            <a:solidFill>
              <a:srgbClr val="FF9900"/>
            </a:solidFill>
            <a:prstDash val="solid"/>
          </a:ln>
        </p:spPr>
        <p:style>
          <a:lnRef idx="1">
            <a:schemeClr val="accent1"/>
          </a:lnRef>
          <a:fillRef idx="0">
            <a:schemeClr val="accent1"/>
          </a:fillRef>
          <a:effectRef idx="0">
            <a:schemeClr val="accent1"/>
          </a:effectRef>
          <a:fontRef idx="minor">
            <a:schemeClr val="tx1"/>
          </a:fontRef>
        </p:style>
      </p:cxnSp>
      <p:pic>
        <p:nvPicPr>
          <p:cNvPr id="8" name="Picture 7" descr="Chart, bar chart&#10;&#10;Description automatically generated">
            <a:extLst>
              <a:ext uri="{FF2B5EF4-FFF2-40B4-BE49-F238E27FC236}">
                <a16:creationId xmlns:a16="http://schemas.microsoft.com/office/drawing/2014/main" id="{C075A899-DB35-46F2-A754-C318FE684A91}"/>
              </a:ext>
            </a:extLst>
          </p:cNvPr>
          <p:cNvPicPr>
            <a:picLocks noChangeAspect="1"/>
          </p:cNvPicPr>
          <p:nvPr/>
        </p:nvPicPr>
        <p:blipFill rotWithShape="1">
          <a:blip r:embed="rId3">
            <a:extLst>
              <a:ext uri="{28A0092B-C50C-407E-A947-70E740481C1C}">
                <a14:useLocalDpi xmlns:a14="http://schemas.microsoft.com/office/drawing/2010/main" val="0"/>
              </a:ext>
            </a:extLst>
          </a:blip>
          <a:srcRect t="8870" b="2924"/>
          <a:stretch/>
        </p:blipFill>
        <p:spPr>
          <a:xfrm>
            <a:off x="6233927" y="1213722"/>
            <a:ext cx="3366310" cy="4464999"/>
          </a:xfrm>
          <a:prstGeom prst="rect">
            <a:avLst/>
          </a:prstGeom>
        </p:spPr>
      </p:pic>
      <p:sp>
        <p:nvSpPr>
          <p:cNvPr id="9" name="TextBox 8">
            <a:extLst>
              <a:ext uri="{FF2B5EF4-FFF2-40B4-BE49-F238E27FC236}">
                <a16:creationId xmlns:a16="http://schemas.microsoft.com/office/drawing/2014/main" id="{D38DB4A5-3172-4676-BF25-03AD19A13C0F}"/>
              </a:ext>
            </a:extLst>
          </p:cNvPr>
          <p:cNvSpPr txBox="1"/>
          <p:nvPr/>
        </p:nvSpPr>
        <p:spPr>
          <a:xfrm>
            <a:off x="6566948" y="5899305"/>
            <a:ext cx="3972051" cy="246221"/>
          </a:xfrm>
          <a:prstGeom prst="rect">
            <a:avLst/>
          </a:prstGeom>
          <a:noFill/>
        </p:spPr>
        <p:txBody>
          <a:bodyPr wrap="square" rtlCol="0">
            <a:spAutoFit/>
          </a:bodyPr>
          <a:lstStyle/>
          <a:p>
            <a:r>
              <a:rPr lang="de-DE" sz="1000" i="1" dirty="0"/>
              <a:t>Share </a:t>
            </a:r>
            <a:r>
              <a:rPr lang="de-DE" sz="1000" i="1" dirty="0" err="1"/>
              <a:t>of</a:t>
            </a:r>
            <a:r>
              <a:rPr lang="de-DE" sz="1000" i="1" dirty="0"/>
              <a:t> </a:t>
            </a:r>
            <a:r>
              <a:rPr lang="de-DE" sz="1000" i="1" dirty="0" err="1"/>
              <a:t>sales</a:t>
            </a:r>
            <a:r>
              <a:rPr lang="de-DE" sz="1000" i="1" dirty="0"/>
              <a:t> </a:t>
            </a:r>
            <a:r>
              <a:rPr lang="de-DE" sz="1000" i="1" dirty="0" err="1"/>
              <a:t>of</a:t>
            </a:r>
            <a:r>
              <a:rPr lang="de-DE" sz="1000" i="1" dirty="0"/>
              <a:t> </a:t>
            </a:r>
            <a:r>
              <a:rPr lang="de-DE" sz="1000" i="1" dirty="0" err="1"/>
              <a:t>computer</a:t>
            </a:r>
            <a:r>
              <a:rPr lang="de-DE" sz="1000" i="1" dirty="0"/>
              <a:t> </a:t>
            </a:r>
            <a:r>
              <a:rPr lang="de-DE" sz="1000" i="1" dirty="0" err="1"/>
              <a:t>accessories</a:t>
            </a:r>
            <a:r>
              <a:rPr lang="de-DE" sz="1000" i="1" dirty="0"/>
              <a:t> In total </a:t>
            </a:r>
            <a:r>
              <a:rPr lang="de-DE" sz="1000" i="1" dirty="0" err="1"/>
              <a:t>sale</a:t>
            </a:r>
            <a:r>
              <a:rPr lang="de-DE" sz="1000" i="1" dirty="0"/>
              <a:t> </a:t>
            </a:r>
            <a:r>
              <a:rPr lang="de-DE" sz="1000" i="1" dirty="0" err="1"/>
              <a:t>of</a:t>
            </a:r>
            <a:r>
              <a:rPr lang="de-DE" sz="1000" i="1" dirty="0"/>
              <a:t> </a:t>
            </a:r>
            <a:r>
              <a:rPr lang="de-DE" sz="1000" i="1" dirty="0" err="1"/>
              <a:t>tech</a:t>
            </a:r>
            <a:r>
              <a:rPr lang="de-DE" sz="1000" i="1" dirty="0"/>
              <a:t> </a:t>
            </a:r>
            <a:r>
              <a:rPr lang="de-DE" sz="1000" i="1" dirty="0" err="1"/>
              <a:t>products</a:t>
            </a:r>
            <a:endParaRPr lang="en-US" sz="1000" i="1" dirty="0"/>
          </a:p>
        </p:txBody>
      </p:sp>
      <p:sp>
        <p:nvSpPr>
          <p:cNvPr id="10" name="TextBox 9">
            <a:extLst>
              <a:ext uri="{FF2B5EF4-FFF2-40B4-BE49-F238E27FC236}">
                <a16:creationId xmlns:a16="http://schemas.microsoft.com/office/drawing/2014/main" id="{20A10B21-DCCD-4386-881F-BD49E3C1C100}"/>
              </a:ext>
            </a:extLst>
          </p:cNvPr>
          <p:cNvSpPr txBox="1"/>
          <p:nvPr/>
        </p:nvSpPr>
        <p:spPr>
          <a:xfrm>
            <a:off x="8552973" y="2070306"/>
            <a:ext cx="2937180" cy="646331"/>
          </a:xfrm>
          <a:prstGeom prst="rect">
            <a:avLst/>
          </a:prstGeom>
          <a:noFill/>
        </p:spPr>
        <p:txBody>
          <a:bodyPr wrap="square" rtlCol="0">
            <a:spAutoFit/>
          </a:bodyPr>
          <a:lstStyle/>
          <a:p>
            <a:r>
              <a:rPr lang="de-DE" b="1" dirty="0"/>
              <a:t>63% </a:t>
            </a:r>
            <a:r>
              <a:rPr lang="de-DE" b="1" dirty="0" err="1"/>
              <a:t>of</a:t>
            </a:r>
            <a:r>
              <a:rPr lang="de-DE" b="1" dirty="0"/>
              <a:t> </a:t>
            </a:r>
            <a:r>
              <a:rPr lang="de-DE" b="1" dirty="0" err="1"/>
              <a:t>sold</a:t>
            </a:r>
            <a:r>
              <a:rPr lang="de-DE" b="1" dirty="0"/>
              <a:t> </a:t>
            </a:r>
            <a:r>
              <a:rPr lang="de-DE" b="1" dirty="0" err="1"/>
              <a:t>tech</a:t>
            </a:r>
            <a:r>
              <a:rPr lang="de-DE" b="1" dirty="0"/>
              <a:t> </a:t>
            </a:r>
            <a:r>
              <a:rPr lang="de-DE" b="1" dirty="0" err="1"/>
              <a:t>products</a:t>
            </a:r>
            <a:r>
              <a:rPr lang="de-DE" b="1" dirty="0"/>
              <a:t> </a:t>
            </a:r>
          </a:p>
          <a:p>
            <a:r>
              <a:rPr lang="de-DE" b="1" dirty="0" err="1"/>
              <a:t>are</a:t>
            </a:r>
            <a:r>
              <a:rPr lang="de-DE" b="1" dirty="0"/>
              <a:t> </a:t>
            </a:r>
            <a:r>
              <a:rPr lang="de-DE" b="1" dirty="0" err="1"/>
              <a:t>computer</a:t>
            </a:r>
            <a:r>
              <a:rPr lang="de-DE" b="1" dirty="0"/>
              <a:t> </a:t>
            </a:r>
            <a:r>
              <a:rPr lang="de-DE" b="1" dirty="0" err="1"/>
              <a:t>accessories</a:t>
            </a:r>
            <a:endParaRPr lang="en-US" b="1" dirty="0"/>
          </a:p>
        </p:txBody>
      </p:sp>
      <p:pic>
        <p:nvPicPr>
          <p:cNvPr id="12" name="Picture 11" descr="Chart, bar chart&#10;&#10;Description automatically generated">
            <a:extLst>
              <a:ext uri="{FF2B5EF4-FFF2-40B4-BE49-F238E27FC236}">
                <a16:creationId xmlns:a16="http://schemas.microsoft.com/office/drawing/2014/main" id="{37E6E625-FAB2-47AA-9AAF-7098069AFD23}"/>
              </a:ext>
            </a:extLst>
          </p:cNvPr>
          <p:cNvPicPr>
            <a:picLocks noChangeAspect="1"/>
          </p:cNvPicPr>
          <p:nvPr/>
        </p:nvPicPr>
        <p:blipFill rotWithShape="1">
          <a:blip r:embed="rId4">
            <a:extLst>
              <a:ext uri="{28A0092B-C50C-407E-A947-70E740481C1C}">
                <a14:useLocalDpi xmlns:a14="http://schemas.microsoft.com/office/drawing/2010/main" val="0"/>
              </a:ext>
            </a:extLst>
          </a:blip>
          <a:srcRect t="5260"/>
          <a:stretch/>
        </p:blipFill>
        <p:spPr>
          <a:xfrm>
            <a:off x="3449276" y="1197751"/>
            <a:ext cx="2937181" cy="4863782"/>
          </a:xfrm>
          <a:prstGeom prst="rect">
            <a:avLst/>
          </a:prstGeom>
        </p:spPr>
      </p:pic>
      <p:sp>
        <p:nvSpPr>
          <p:cNvPr id="15" name="TextBox 14">
            <a:extLst>
              <a:ext uri="{FF2B5EF4-FFF2-40B4-BE49-F238E27FC236}">
                <a16:creationId xmlns:a16="http://schemas.microsoft.com/office/drawing/2014/main" id="{5E9EA4D7-5584-4D74-B03F-3A8E8210A0DA}"/>
              </a:ext>
            </a:extLst>
          </p:cNvPr>
          <p:cNvSpPr txBox="1"/>
          <p:nvPr/>
        </p:nvSpPr>
        <p:spPr>
          <a:xfrm>
            <a:off x="3357864" y="5946015"/>
            <a:ext cx="3136108" cy="246221"/>
          </a:xfrm>
          <a:prstGeom prst="rect">
            <a:avLst/>
          </a:prstGeom>
          <a:noFill/>
        </p:spPr>
        <p:txBody>
          <a:bodyPr wrap="square" rtlCol="0">
            <a:spAutoFit/>
          </a:bodyPr>
          <a:lstStyle/>
          <a:p>
            <a:r>
              <a:rPr lang="de-DE" sz="1000" i="1" dirty="0"/>
              <a:t>Customer </a:t>
            </a:r>
            <a:r>
              <a:rPr lang="de-DE" sz="1000" i="1" dirty="0" err="1"/>
              <a:t>experience</a:t>
            </a:r>
            <a:r>
              <a:rPr lang="de-DE" sz="1000" i="1" dirty="0"/>
              <a:t> </a:t>
            </a:r>
            <a:r>
              <a:rPr lang="de-DE" sz="1000" i="1" dirty="0" err="1"/>
              <a:t>rating</a:t>
            </a:r>
            <a:r>
              <a:rPr lang="de-DE" sz="1000" i="1" dirty="0"/>
              <a:t> on </a:t>
            </a:r>
            <a:r>
              <a:rPr lang="de-DE" sz="1000" i="1" dirty="0" err="1"/>
              <a:t>orders</a:t>
            </a:r>
            <a:r>
              <a:rPr lang="de-DE" sz="1000" i="1" dirty="0"/>
              <a:t> via </a:t>
            </a:r>
            <a:r>
              <a:rPr lang="de-DE" sz="1000" i="1" dirty="0" err="1"/>
              <a:t>Magist</a:t>
            </a:r>
            <a:endParaRPr lang="en-US" sz="1000" i="1" dirty="0"/>
          </a:p>
        </p:txBody>
      </p:sp>
      <p:sp>
        <p:nvSpPr>
          <p:cNvPr id="16" name="TextBox 15">
            <a:extLst>
              <a:ext uri="{FF2B5EF4-FFF2-40B4-BE49-F238E27FC236}">
                <a16:creationId xmlns:a16="http://schemas.microsoft.com/office/drawing/2014/main" id="{ACBA1E4D-5B4B-4D68-966A-734131F9DF2D}"/>
              </a:ext>
            </a:extLst>
          </p:cNvPr>
          <p:cNvSpPr txBox="1"/>
          <p:nvPr/>
        </p:nvSpPr>
        <p:spPr>
          <a:xfrm>
            <a:off x="148657" y="1793307"/>
            <a:ext cx="3128630" cy="923330"/>
          </a:xfrm>
          <a:prstGeom prst="rect">
            <a:avLst/>
          </a:prstGeom>
          <a:noFill/>
        </p:spPr>
        <p:txBody>
          <a:bodyPr wrap="square" rtlCol="0">
            <a:spAutoFit/>
          </a:bodyPr>
          <a:lstStyle/>
          <a:p>
            <a:pPr algn="r"/>
            <a:r>
              <a:rPr lang="de-DE" b="1" dirty="0" err="1"/>
              <a:t>Approximately</a:t>
            </a:r>
            <a:r>
              <a:rPr lang="de-DE" b="1" dirty="0"/>
              <a:t> 75% </a:t>
            </a:r>
            <a:r>
              <a:rPr lang="de-DE" b="1" dirty="0" err="1"/>
              <a:t>orders</a:t>
            </a:r>
            <a:r>
              <a:rPr lang="de-DE" b="1" dirty="0"/>
              <a:t> via </a:t>
            </a:r>
            <a:r>
              <a:rPr lang="de-DE" b="1" dirty="0" err="1"/>
              <a:t>Magist</a:t>
            </a:r>
            <a:r>
              <a:rPr lang="de-DE" b="1" dirty="0"/>
              <a:t> </a:t>
            </a:r>
            <a:r>
              <a:rPr lang="de-DE" b="1" dirty="0" err="1"/>
              <a:t>are</a:t>
            </a:r>
            <a:r>
              <a:rPr lang="de-DE" b="1" dirty="0"/>
              <a:t> </a:t>
            </a:r>
            <a:r>
              <a:rPr lang="de-DE" b="1" dirty="0" err="1"/>
              <a:t>rated</a:t>
            </a:r>
            <a:r>
              <a:rPr lang="de-DE" b="1" dirty="0"/>
              <a:t> </a:t>
            </a:r>
            <a:r>
              <a:rPr lang="de-DE" b="1" dirty="0" err="1"/>
              <a:t>with</a:t>
            </a:r>
            <a:r>
              <a:rPr lang="de-DE" b="1" dirty="0"/>
              <a:t> </a:t>
            </a:r>
            <a:r>
              <a:rPr lang="de-DE" b="1" dirty="0" err="1"/>
              <a:t>scores</a:t>
            </a:r>
            <a:r>
              <a:rPr lang="de-DE" b="1" dirty="0"/>
              <a:t> </a:t>
            </a:r>
            <a:r>
              <a:rPr lang="de-DE" b="1" dirty="0" err="1"/>
              <a:t>of</a:t>
            </a:r>
            <a:r>
              <a:rPr lang="de-DE" b="1" dirty="0"/>
              <a:t>  4 </a:t>
            </a:r>
            <a:r>
              <a:rPr lang="de-DE" b="1" dirty="0" err="1"/>
              <a:t>or</a:t>
            </a:r>
            <a:r>
              <a:rPr lang="de-DE" b="1" dirty="0"/>
              <a:t> </a:t>
            </a:r>
            <a:r>
              <a:rPr lang="de-DE" b="1" dirty="0" err="1"/>
              <a:t>higher</a:t>
            </a:r>
            <a:endParaRPr lang="de-DE" b="1" dirty="0"/>
          </a:p>
        </p:txBody>
      </p:sp>
      <p:grpSp>
        <p:nvGrpSpPr>
          <p:cNvPr id="5" name="Group 4">
            <a:extLst>
              <a:ext uri="{FF2B5EF4-FFF2-40B4-BE49-F238E27FC236}">
                <a16:creationId xmlns:a16="http://schemas.microsoft.com/office/drawing/2014/main" id="{94FB3ECF-E1F5-476F-B589-2E26FD64D8CD}"/>
              </a:ext>
            </a:extLst>
          </p:cNvPr>
          <p:cNvGrpSpPr/>
          <p:nvPr/>
        </p:nvGrpSpPr>
        <p:grpSpPr>
          <a:xfrm>
            <a:off x="3877876" y="5687359"/>
            <a:ext cx="2102667" cy="166815"/>
            <a:chOff x="3877876" y="5687359"/>
            <a:chExt cx="2102667" cy="166815"/>
          </a:xfrm>
        </p:grpSpPr>
        <p:sp>
          <p:nvSpPr>
            <p:cNvPr id="3" name="Rectangle 2">
              <a:extLst>
                <a:ext uri="{FF2B5EF4-FFF2-40B4-BE49-F238E27FC236}">
                  <a16:creationId xmlns:a16="http://schemas.microsoft.com/office/drawing/2014/main" id="{5575D7A0-CBB9-4EE0-982D-63EA6616F874}"/>
                </a:ext>
              </a:extLst>
            </p:cNvPr>
            <p:cNvSpPr/>
            <p:nvPr/>
          </p:nvSpPr>
          <p:spPr>
            <a:xfrm>
              <a:off x="3877876" y="5712349"/>
              <a:ext cx="207948" cy="141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88264F-BF50-48ED-840C-661CD1236812}"/>
                </a:ext>
              </a:extLst>
            </p:cNvPr>
            <p:cNvSpPr/>
            <p:nvPr/>
          </p:nvSpPr>
          <p:spPr>
            <a:xfrm>
              <a:off x="5772595" y="5687359"/>
              <a:ext cx="207948" cy="141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a:extLst>
              <a:ext uri="{FF2B5EF4-FFF2-40B4-BE49-F238E27FC236}">
                <a16:creationId xmlns:a16="http://schemas.microsoft.com/office/drawing/2014/main" id="{54BF145D-F445-43B3-BAF7-7813F220EB37}"/>
              </a:ext>
            </a:extLst>
          </p:cNvPr>
          <p:cNvSpPr>
            <a:spLocks noGrp="1"/>
          </p:cNvSpPr>
          <p:nvPr>
            <p:ph type="sldNum" sz="quarter" idx="12"/>
          </p:nvPr>
        </p:nvSpPr>
        <p:spPr/>
        <p:txBody>
          <a:bodyPr/>
          <a:lstStyle/>
          <a:p>
            <a:fld id="{60553ECD-7F6D-420D-93CA-D8D15EB427AC}" type="slidenum">
              <a:rPr lang="en-US" smtClean="0"/>
              <a:t>3</a:t>
            </a:fld>
            <a:endParaRPr lang="en-US"/>
          </a:p>
        </p:txBody>
      </p:sp>
    </p:spTree>
    <p:extLst>
      <p:ext uri="{BB962C8B-B14F-4D97-AF65-F5344CB8AC3E}">
        <p14:creationId xmlns:p14="http://schemas.microsoft.com/office/powerpoint/2010/main" val="408200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BF7E3E-79EB-43E4-943B-903140466C9F}"/>
              </a:ext>
            </a:extLst>
          </p:cNvPr>
          <p:cNvSpPr txBox="1"/>
          <p:nvPr/>
        </p:nvSpPr>
        <p:spPr>
          <a:xfrm>
            <a:off x="387927" y="591126"/>
            <a:ext cx="5561074" cy="523220"/>
          </a:xfrm>
          <a:prstGeom prst="rect">
            <a:avLst/>
          </a:prstGeom>
          <a:noFill/>
        </p:spPr>
        <p:txBody>
          <a:bodyPr wrap="none" rtlCol="0">
            <a:spAutoFit/>
          </a:bodyPr>
          <a:lstStyle/>
          <a:p>
            <a:r>
              <a:rPr lang="de-DE" sz="2800" b="1" dirty="0">
                <a:latin typeface="+mj-lt"/>
              </a:rPr>
              <a:t># Market Place </a:t>
            </a:r>
            <a:r>
              <a:rPr lang="de-DE" sz="2800" b="1" dirty="0" err="1">
                <a:latin typeface="+mj-lt"/>
              </a:rPr>
              <a:t>for</a:t>
            </a:r>
            <a:r>
              <a:rPr lang="de-DE" sz="2800" b="1" dirty="0">
                <a:latin typeface="+mj-lt"/>
              </a:rPr>
              <a:t> Tech Products</a:t>
            </a:r>
            <a:endParaRPr lang="en-US" sz="2800" b="1" dirty="0">
              <a:latin typeface="+mj-lt"/>
            </a:endParaRPr>
          </a:p>
        </p:txBody>
      </p:sp>
      <p:cxnSp>
        <p:nvCxnSpPr>
          <p:cNvPr id="7" name="Straight Connector 6">
            <a:extLst>
              <a:ext uri="{FF2B5EF4-FFF2-40B4-BE49-F238E27FC236}">
                <a16:creationId xmlns:a16="http://schemas.microsoft.com/office/drawing/2014/main" id="{D01AF00B-1DB4-465A-A8B1-20CC2628233F}"/>
              </a:ext>
            </a:extLst>
          </p:cNvPr>
          <p:cNvCxnSpPr>
            <a:cxnSpLocks/>
          </p:cNvCxnSpPr>
          <p:nvPr/>
        </p:nvCxnSpPr>
        <p:spPr>
          <a:xfrm>
            <a:off x="508000" y="1114346"/>
            <a:ext cx="11046691" cy="0"/>
          </a:xfrm>
          <a:prstGeom prst="line">
            <a:avLst/>
          </a:prstGeom>
          <a:ln w="47625" cap="sq" cmpd="sng">
            <a:solidFill>
              <a:srgbClr val="FF9900"/>
            </a:solidFill>
            <a:prstDash val="solid"/>
          </a:ln>
        </p:spPr>
        <p:style>
          <a:lnRef idx="1">
            <a:schemeClr val="accent1"/>
          </a:lnRef>
          <a:fillRef idx="0">
            <a:schemeClr val="accent1"/>
          </a:fillRef>
          <a:effectRef idx="0">
            <a:schemeClr val="accent1"/>
          </a:effectRef>
          <a:fontRef idx="minor">
            <a:schemeClr val="tx1"/>
          </a:fontRef>
        </p:style>
      </p:cxnSp>
      <p:pic>
        <p:nvPicPr>
          <p:cNvPr id="12" name="Picture 11" descr="Chart, bar chart&#10;&#10;Description automatically generated">
            <a:extLst>
              <a:ext uri="{FF2B5EF4-FFF2-40B4-BE49-F238E27FC236}">
                <a16:creationId xmlns:a16="http://schemas.microsoft.com/office/drawing/2014/main" id="{A1582956-E95B-4787-9F40-3D6300339639}"/>
              </a:ext>
            </a:extLst>
          </p:cNvPr>
          <p:cNvPicPr>
            <a:picLocks noChangeAspect="1"/>
          </p:cNvPicPr>
          <p:nvPr/>
        </p:nvPicPr>
        <p:blipFill rotWithShape="1">
          <a:blip r:embed="rId3">
            <a:extLst>
              <a:ext uri="{28A0092B-C50C-407E-A947-70E740481C1C}">
                <a14:useLocalDpi xmlns:a14="http://schemas.microsoft.com/office/drawing/2010/main" val="0"/>
              </a:ext>
            </a:extLst>
          </a:blip>
          <a:srcRect t="5509" r="62273" b="1370"/>
          <a:stretch/>
        </p:blipFill>
        <p:spPr>
          <a:xfrm>
            <a:off x="2748738" y="1278658"/>
            <a:ext cx="3347262" cy="4586900"/>
          </a:xfrm>
          <a:prstGeom prst="rect">
            <a:avLst/>
          </a:prstGeom>
        </p:spPr>
      </p:pic>
      <p:pic>
        <p:nvPicPr>
          <p:cNvPr id="14" name="Picture 13" descr="Chart, bar chart&#10;&#10;Description automatically generated">
            <a:extLst>
              <a:ext uri="{FF2B5EF4-FFF2-40B4-BE49-F238E27FC236}">
                <a16:creationId xmlns:a16="http://schemas.microsoft.com/office/drawing/2014/main" id="{F1DC9496-1B02-41E2-AC17-5498C6DA27C9}"/>
              </a:ext>
            </a:extLst>
          </p:cNvPr>
          <p:cNvPicPr>
            <a:picLocks noChangeAspect="1"/>
          </p:cNvPicPr>
          <p:nvPr/>
        </p:nvPicPr>
        <p:blipFill rotWithShape="1">
          <a:blip r:embed="rId3">
            <a:extLst>
              <a:ext uri="{28A0092B-C50C-407E-A947-70E740481C1C}">
                <a14:useLocalDpi xmlns:a14="http://schemas.microsoft.com/office/drawing/2010/main" val="0"/>
              </a:ext>
            </a:extLst>
          </a:blip>
          <a:srcRect l="89287" r="723" b="82066"/>
          <a:stretch/>
        </p:blipFill>
        <p:spPr>
          <a:xfrm>
            <a:off x="1533000" y="4723681"/>
            <a:ext cx="1002816" cy="999496"/>
          </a:xfrm>
          <a:prstGeom prst="rect">
            <a:avLst/>
          </a:prstGeom>
        </p:spPr>
      </p:pic>
      <p:pic>
        <p:nvPicPr>
          <p:cNvPr id="16" name="Picture 15" descr="Chart&#10;&#10;Description automatically generated with low confidence">
            <a:extLst>
              <a:ext uri="{FF2B5EF4-FFF2-40B4-BE49-F238E27FC236}">
                <a16:creationId xmlns:a16="http://schemas.microsoft.com/office/drawing/2014/main" id="{AA6CAFD9-3B50-4052-B28F-03C74E76D067}"/>
              </a:ext>
            </a:extLst>
          </p:cNvPr>
          <p:cNvPicPr>
            <a:picLocks noChangeAspect="1"/>
          </p:cNvPicPr>
          <p:nvPr/>
        </p:nvPicPr>
        <p:blipFill rotWithShape="1">
          <a:blip r:embed="rId4">
            <a:extLst>
              <a:ext uri="{28A0092B-C50C-407E-A947-70E740481C1C}">
                <a14:useLocalDpi xmlns:a14="http://schemas.microsoft.com/office/drawing/2010/main" val="0"/>
              </a:ext>
            </a:extLst>
          </a:blip>
          <a:srcRect t="5719" r="67954" b="1161"/>
          <a:stretch/>
        </p:blipFill>
        <p:spPr>
          <a:xfrm>
            <a:off x="6294614" y="1323736"/>
            <a:ext cx="2797310" cy="4486065"/>
          </a:xfrm>
          <a:prstGeom prst="rect">
            <a:avLst/>
          </a:prstGeom>
        </p:spPr>
      </p:pic>
      <p:pic>
        <p:nvPicPr>
          <p:cNvPr id="18" name="Picture 17" descr="Chart&#10;&#10;Description automatically generated with low confidence">
            <a:extLst>
              <a:ext uri="{FF2B5EF4-FFF2-40B4-BE49-F238E27FC236}">
                <a16:creationId xmlns:a16="http://schemas.microsoft.com/office/drawing/2014/main" id="{36DAF433-A4AB-4695-A59C-B3A87E1F5F3A}"/>
              </a:ext>
            </a:extLst>
          </p:cNvPr>
          <p:cNvPicPr>
            <a:picLocks noChangeAspect="1"/>
          </p:cNvPicPr>
          <p:nvPr/>
        </p:nvPicPr>
        <p:blipFill rotWithShape="1">
          <a:blip r:embed="rId4">
            <a:extLst>
              <a:ext uri="{28A0092B-C50C-407E-A947-70E740481C1C}">
                <a14:useLocalDpi xmlns:a14="http://schemas.microsoft.com/office/drawing/2010/main" val="0"/>
              </a:ext>
            </a:extLst>
          </a:blip>
          <a:srcRect l="89350" r="2611" b="89546"/>
          <a:stretch/>
        </p:blipFill>
        <p:spPr>
          <a:xfrm>
            <a:off x="9155788" y="5106436"/>
            <a:ext cx="980141" cy="703365"/>
          </a:xfrm>
          <a:prstGeom prst="rect">
            <a:avLst/>
          </a:prstGeom>
        </p:spPr>
      </p:pic>
      <p:sp>
        <p:nvSpPr>
          <p:cNvPr id="23" name="TextBox 22">
            <a:extLst>
              <a:ext uri="{FF2B5EF4-FFF2-40B4-BE49-F238E27FC236}">
                <a16:creationId xmlns:a16="http://schemas.microsoft.com/office/drawing/2014/main" id="{A94DD7FD-18FA-48C5-85CE-4BCC64468D20}"/>
              </a:ext>
            </a:extLst>
          </p:cNvPr>
          <p:cNvSpPr txBox="1"/>
          <p:nvPr/>
        </p:nvSpPr>
        <p:spPr>
          <a:xfrm>
            <a:off x="2910437" y="5911155"/>
            <a:ext cx="3316802" cy="400110"/>
          </a:xfrm>
          <a:prstGeom prst="rect">
            <a:avLst/>
          </a:prstGeom>
          <a:noFill/>
        </p:spPr>
        <p:txBody>
          <a:bodyPr wrap="square" rtlCol="0">
            <a:spAutoFit/>
          </a:bodyPr>
          <a:lstStyle/>
          <a:p>
            <a:r>
              <a:rPr lang="de-DE" sz="1000" i="1" dirty="0"/>
              <a:t>Share </a:t>
            </a:r>
            <a:r>
              <a:rPr lang="de-DE" sz="1000" i="1" dirty="0" err="1"/>
              <a:t>of</a:t>
            </a:r>
            <a:r>
              <a:rPr lang="de-DE" sz="1000" i="1" dirty="0"/>
              <a:t> </a:t>
            </a:r>
            <a:r>
              <a:rPr lang="de-DE" sz="1000" i="1" dirty="0" err="1"/>
              <a:t>revenue</a:t>
            </a:r>
            <a:r>
              <a:rPr lang="de-DE" sz="1000" i="1" dirty="0"/>
              <a:t> </a:t>
            </a:r>
            <a:r>
              <a:rPr lang="de-DE" sz="1000" i="1" dirty="0" err="1"/>
              <a:t>of</a:t>
            </a:r>
            <a:r>
              <a:rPr lang="de-DE" sz="1000" i="1" dirty="0"/>
              <a:t> </a:t>
            </a:r>
            <a:r>
              <a:rPr lang="de-DE" sz="1000" i="1" dirty="0" err="1"/>
              <a:t>computer</a:t>
            </a:r>
            <a:r>
              <a:rPr lang="de-DE" sz="1000" i="1" dirty="0"/>
              <a:t> </a:t>
            </a:r>
            <a:r>
              <a:rPr lang="de-DE" sz="1000" i="1" dirty="0" err="1"/>
              <a:t>accessories</a:t>
            </a:r>
            <a:r>
              <a:rPr lang="de-DE" sz="1000" i="1" dirty="0"/>
              <a:t> on total </a:t>
            </a:r>
            <a:r>
              <a:rPr lang="de-DE" sz="1000" i="1" dirty="0" err="1"/>
              <a:t>revenue</a:t>
            </a:r>
            <a:r>
              <a:rPr lang="de-DE" sz="1000" i="1" dirty="0"/>
              <a:t> </a:t>
            </a:r>
            <a:r>
              <a:rPr lang="de-DE" sz="1000" i="1" dirty="0" err="1"/>
              <a:t>for</a:t>
            </a:r>
            <a:r>
              <a:rPr lang="de-DE" sz="1000" i="1" dirty="0"/>
              <a:t> </a:t>
            </a:r>
            <a:r>
              <a:rPr lang="de-DE" sz="1000" i="1" dirty="0" err="1"/>
              <a:t>tech</a:t>
            </a:r>
            <a:r>
              <a:rPr lang="de-DE" sz="1000" i="1" dirty="0"/>
              <a:t> </a:t>
            </a:r>
            <a:r>
              <a:rPr lang="de-DE" sz="1000" i="1" dirty="0" err="1"/>
              <a:t>products</a:t>
            </a:r>
            <a:r>
              <a:rPr lang="de-DE" sz="1000" i="1" dirty="0"/>
              <a:t> </a:t>
            </a:r>
            <a:r>
              <a:rPr lang="de-DE" sz="1000" i="1" dirty="0" err="1"/>
              <a:t>by</a:t>
            </a:r>
            <a:r>
              <a:rPr lang="de-DE" sz="1000" i="1" dirty="0"/>
              <a:t> </a:t>
            </a:r>
            <a:r>
              <a:rPr lang="de-DE" sz="1000" i="1" dirty="0" err="1"/>
              <a:t>quarter</a:t>
            </a:r>
            <a:endParaRPr lang="en-US" sz="1000" i="1" dirty="0"/>
          </a:p>
        </p:txBody>
      </p:sp>
      <p:sp>
        <p:nvSpPr>
          <p:cNvPr id="24" name="TextBox 23">
            <a:extLst>
              <a:ext uri="{FF2B5EF4-FFF2-40B4-BE49-F238E27FC236}">
                <a16:creationId xmlns:a16="http://schemas.microsoft.com/office/drawing/2014/main" id="{3E1BFB39-2951-4577-9E2E-BCC146B9B0A1}"/>
              </a:ext>
            </a:extLst>
          </p:cNvPr>
          <p:cNvSpPr txBox="1"/>
          <p:nvPr/>
        </p:nvSpPr>
        <p:spPr>
          <a:xfrm>
            <a:off x="6617167" y="5795653"/>
            <a:ext cx="2420996" cy="553998"/>
          </a:xfrm>
          <a:prstGeom prst="rect">
            <a:avLst/>
          </a:prstGeom>
          <a:noFill/>
        </p:spPr>
        <p:txBody>
          <a:bodyPr wrap="square" rtlCol="0">
            <a:spAutoFit/>
          </a:bodyPr>
          <a:lstStyle/>
          <a:p>
            <a:r>
              <a:rPr lang="de-DE" sz="1000" i="1" dirty="0" err="1"/>
              <a:t>Popularity</a:t>
            </a:r>
            <a:r>
              <a:rPr lang="de-DE" sz="1000" i="1" dirty="0"/>
              <a:t> </a:t>
            </a:r>
            <a:r>
              <a:rPr lang="de-DE" sz="1000" i="1" dirty="0" err="1"/>
              <a:t>of</a:t>
            </a:r>
            <a:r>
              <a:rPr lang="de-DE" sz="1000" i="1" dirty="0"/>
              <a:t> </a:t>
            </a:r>
            <a:r>
              <a:rPr lang="de-DE" sz="1000" i="1" dirty="0" err="1"/>
              <a:t>orders</a:t>
            </a:r>
            <a:r>
              <a:rPr lang="de-DE" sz="1000" i="1" dirty="0"/>
              <a:t> </a:t>
            </a:r>
            <a:r>
              <a:rPr lang="de-DE" sz="1000" i="1" dirty="0" err="1"/>
              <a:t>for</a:t>
            </a:r>
            <a:r>
              <a:rPr lang="de-DE" sz="1000" i="1" dirty="0"/>
              <a:t> expensive </a:t>
            </a:r>
            <a:r>
              <a:rPr lang="de-DE" sz="1000" i="1" dirty="0" err="1"/>
              <a:t>tech</a:t>
            </a:r>
            <a:r>
              <a:rPr lang="de-DE" sz="1000" i="1" dirty="0"/>
              <a:t> </a:t>
            </a:r>
            <a:r>
              <a:rPr lang="de-DE" sz="1000" i="1" dirty="0" err="1"/>
              <a:t>products</a:t>
            </a:r>
            <a:r>
              <a:rPr lang="de-DE" sz="1000" i="1" dirty="0"/>
              <a:t> (</a:t>
            </a:r>
            <a:r>
              <a:rPr lang="de-DE" sz="1000" i="1" dirty="0" err="1"/>
              <a:t>assumptions</a:t>
            </a:r>
            <a:r>
              <a:rPr lang="de-DE" sz="1000" i="1" dirty="0"/>
              <a:t>: </a:t>
            </a:r>
            <a:r>
              <a:rPr lang="de-DE" sz="1000" i="1" dirty="0" err="1"/>
              <a:t>price</a:t>
            </a:r>
            <a:r>
              <a:rPr lang="de-DE" sz="1000" i="1" dirty="0"/>
              <a:t> &gt; 300 BRL and &gt; 30 </a:t>
            </a:r>
            <a:r>
              <a:rPr lang="de-DE" sz="1000" i="1" dirty="0" err="1"/>
              <a:t>orders</a:t>
            </a:r>
            <a:r>
              <a:rPr lang="de-DE" sz="1000" i="1" dirty="0"/>
              <a:t> in </a:t>
            </a:r>
            <a:r>
              <a:rPr lang="de-DE" sz="1000" i="1" dirty="0" err="1"/>
              <a:t>the</a:t>
            </a:r>
            <a:r>
              <a:rPr lang="de-DE" sz="1000" i="1" dirty="0"/>
              <a:t> </a:t>
            </a:r>
            <a:r>
              <a:rPr lang="de-DE" sz="1000" i="1" dirty="0" err="1"/>
              <a:t>given</a:t>
            </a:r>
            <a:r>
              <a:rPr lang="de-DE" sz="1000" i="1" dirty="0"/>
              <a:t> time</a:t>
            </a:r>
            <a:endParaRPr lang="en-US" sz="1000" i="1" dirty="0"/>
          </a:p>
        </p:txBody>
      </p:sp>
      <p:sp>
        <p:nvSpPr>
          <p:cNvPr id="26" name="TextBox 25">
            <a:extLst>
              <a:ext uri="{FF2B5EF4-FFF2-40B4-BE49-F238E27FC236}">
                <a16:creationId xmlns:a16="http://schemas.microsoft.com/office/drawing/2014/main" id="{32FB4C55-0D63-4D72-9B68-25918934DEDA}"/>
              </a:ext>
            </a:extLst>
          </p:cNvPr>
          <p:cNvSpPr txBox="1"/>
          <p:nvPr/>
        </p:nvSpPr>
        <p:spPr>
          <a:xfrm>
            <a:off x="387926" y="1427531"/>
            <a:ext cx="2327947" cy="1569660"/>
          </a:xfrm>
          <a:prstGeom prst="rect">
            <a:avLst/>
          </a:prstGeom>
          <a:noFill/>
        </p:spPr>
        <p:txBody>
          <a:bodyPr wrap="square" rtlCol="0">
            <a:spAutoFit/>
          </a:bodyPr>
          <a:lstStyle/>
          <a:p>
            <a:r>
              <a:rPr lang="de-DE" sz="1600" b="1" dirty="0"/>
              <a:t>The </a:t>
            </a:r>
            <a:r>
              <a:rPr lang="de-DE" sz="1600" b="1" dirty="0" err="1"/>
              <a:t>sale</a:t>
            </a:r>
            <a:r>
              <a:rPr lang="de-DE" sz="1600" b="1" dirty="0"/>
              <a:t> </a:t>
            </a:r>
            <a:r>
              <a:rPr lang="de-DE" sz="1600" b="1" dirty="0" err="1"/>
              <a:t>of</a:t>
            </a:r>
            <a:r>
              <a:rPr lang="de-DE" sz="1600" b="1" dirty="0"/>
              <a:t> </a:t>
            </a:r>
            <a:r>
              <a:rPr lang="de-DE" sz="1600" b="1" dirty="0" err="1"/>
              <a:t>computer</a:t>
            </a:r>
            <a:r>
              <a:rPr lang="de-DE" sz="1600" b="1" dirty="0"/>
              <a:t> </a:t>
            </a:r>
            <a:r>
              <a:rPr lang="de-DE" sz="1600" b="1" dirty="0" err="1"/>
              <a:t>accessories</a:t>
            </a:r>
            <a:r>
              <a:rPr lang="de-DE" sz="1600" b="1" dirty="0"/>
              <a:t> </a:t>
            </a:r>
            <a:r>
              <a:rPr lang="de-DE" sz="1600" b="1" dirty="0" err="1"/>
              <a:t>generates</a:t>
            </a:r>
            <a:endParaRPr lang="de-DE" sz="1600" b="1" dirty="0"/>
          </a:p>
          <a:p>
            <a:r>
              <a:rPr lang="de-DE" sz="1600" b="1" dirty="0"/>
              <a:t>a </a:t>
            </a:r>
            <a:r>
              <a:rPr lang="de-DE" sz="1600" b="1" dirty="0" err="1"/>
              <a:t>major</a:t>
            </a:r>
            <a:r>
              <a:rPr lang="de-DE" sz="1600" b="1" dirty="0"/>
              <a:t> </a:t>
            </a:r>
            <a:r>
              <a:rPr lang="de-DE" sz="1600" b="1" dirty="0" err="1"/>
              <a:t>share</a:t>
            </a:r>
            <a:r>
              <a:rPr lang="de-DE" sz="1600" b="1" dirty="0"/>
              <a:t> </a:t>
            </a:r>
            <a:r>
              <a:rPr lang="de-DE" sz="1600" b="1" dirty="0" err="1"/>
              <a:t>of</a:t>
            </a:r>
            <a:r>
              <a:rPr lang="de-DE" sz="1600" b="1" dirty="0"/>
              <a:t> </a:t>
            </a:r>
            <a:r>
              <a:rPr lang="de-DE" sz="1600" b="1" dirty="0" err="1"/>
              <a:t>Magists</a:t>
            </a:r>
            <a:r>
              <a:rPr lang="de-DE" sz="1600" b="1" dirty="0"/>
              <a:t> total </a:t>
            </a:r>
            <a:r>
              <a:rPr lang="de-DE" sz="1600" b="1" dirty="0" err="1"/>
              <a:t>earned</a:t>
            </a:r>
            <a:r>
              <a:rPr lang="de-DE" sz="1600" b="1" dirty="0"/>
              <a:t> </a:t>
            </a:r>
            <a:r>
              <a:rPr lang="de-DE" sz="1600" b="1" dirty="0" err="1"/>
              <a:t>revenue</a:t>
            </a:r>
            <a:r>
              <a:rPr lang="de-DE" sz="1600" b="1" dirty="0"/>
              <a:t> on </a:t>
            </a:r>
            <a:r>
              <a:rPr lang="de-DE" sz="1600" b="1" dirty="0" err="1"/>
              <a:t>tech</a:t>
            </a:r>
            <a:r>
              <a:rPr lang="de-DE" sz="1600" b="1" dirty="0"/>
              <a:t> </a:t>
            </a:r>
            <a:r>
              <a:rPr lang="de-DE" sz="1600" b="1" dirty="0" err="1"/>
              <a:t>products</a:t>
            </a:r>
            <a:endParaRPr lang="de-DE" sz="1600" b="1" dirty="0"/>
          </a:p>
        </p:txBody>
      </p:sp>
      <p:sp>
        <p:nvSpPr>
          <p:cNvPr id="27" name="TextBox 26">
            <a:extLst>
              <a:ext uri="{FF2B5EF4-FFF2-40B4-BE49-F238E27FC236}">
                <a16:creationId xmlns:a16="http://schemas.microsoft.com/office/drawing/2014/main" id="{01D179DB-015D-49D5-B4C0-4E47B525EC78}"/>
              </a:ext>
            </a:extLst>
          </p:cNvPr>
          <p:cNvSpPr txBox="1"/>
          <p:nvPr/>
        </p:nvSpPr>
        <p:spPr>
          <a:xfrm>
            <a:off x="9057412" y="1625168"/>
            <a:ext cx="2746662" cy="2616101"/>
          </a:xfrm>
          <a:prstGeom prst="rect">
            <a:avLst/>
          </a:prstGeom>
          <a:noFill/>
        </p:spPr>
        <p:txBody>
          <a:bodyPr wrap="square" rtlCol="0">
            <a:spAutoFit/>
          </a:bodyPr>
          <a:lstStyle/>
          <a:p>
            <a:r>
              <a:rPr lang="de-DE" sz="1600" b="1" dirty="0" err="1"/>
              <a:t>Though</a:t>
            </a:r>
            <a:r>
              <a:rPr lang="de-DE" sz="1600" b="1" dirty="0"/>
              <a:t> </a:t>
            </a:r>
            <a:r>
              <a:rPr lang="de-DE" sz="1600" b="1" dirty="0" err="1"/>
              <a:t>Magist</a:t>
            </a:r>
            <a:r>
              <a:rPr lang="de-DE" sz="1600" b="1" dirty="0"/>
              <a:t> </a:t>
            </a:r>
            <a:r>
              <a:rPr lang="de-DE" sz="1600" b="1" dirty="0" err="1"/>
              <a:t>does</a:t>
            </a:r>
            <a:r>
              <a:rPr lang="de-DE" sz="1600" b="1" dirty="0"/>
              <a:t> not </a:t>
            </a:r>
            <a:r>
              <a:rPr lang="de-DE" sz="1600" b="1" dirty="0" err="1"/>
              <a:t>seem</a:t>
            </a:r>
            <a:r>
              <a:rPr lang="de-DE" sz="1600" b="1" dirty="0"/>
              <a:t> </a:t>
            </a:r>
            <a:r>
              <a:rPr lang="de-DE" sz="1600" b="1" dirty="0" err="1"/>
              <a:t>to</a:t>
            </a:r>
            <a:r>
              <a:rPr lang="de-DE" sz="1600" b="1" dirty="0"/>
              <a:t> </a:t>
            </a:r>
            <a:r>
              <a:rPr lang="de-DE" sz="1600" b="1" dirty="0" err="1"/>
              <a:t>be</a:t>
            </a:r>
            <a:r>
              <a:rPr lang="de-DE" sz="1600" b="1" dirty="0"/>
              <a:t> a </a:t>
            </a:r>
            <a:r>
              <a:rPr lang="de-DE" sz="1600" b="1" dirty="0" err="1"/>
              <a:t>favoured</a:t>
            </a:r>
            <a:endParaRPr lang="de-DE" sz="1600" b="1" dirty="0"/>
          </a:p>
          <a:p>
            <a:r>
              <a:rPr lang="de-DE" sz="1600" b="1" dirty="0" err="1"/>
              <a:t>place</a:t>
            </a:r>
            <a:r>
              <a:rPr lang="de-DE" sz="1600" b="1" dirty="0"/>
              <a:t> </a:t>
            </a:r>
            <a:r>
              <a:rPr lang="de-DE" sz="1600" b="1" dirty="0" err="1"/>
              <a:t>to</a:t>
            </a:r>
            <a:r>
              <a:rPr lang="de-DE" sz="1600" b="1" dirty="0"/>
              <a:t> </a:t>
            </a:r>
            <a:r>
              <a:rPr lang="de-DE" sz="1600" b="1" dirty="0" err="1"/>
              <a:t>order</a:t>
            </a:r>
            <a:r>
              <a:rPr lang="de-DE" sz="1600" b="1" dirty="0"/>
              <a:t> </a:t>
            </a:r>
            <a:r>
              <a:rPr lang="de-DE" sz="1600" b="1" i="1" dirty="0"/>
              <a:t>expensive</a:t>
            </a:r>
            <a:r>
              <a:rPr lang="de-DE" sz="1600" b="1" dirty="0"/>
              <a:t> </a:t>
            </a:r>
            <a:r>
              <a:rPr lang="de-DE" sz="1600" b="1" dirty="0" err="1"/>
              <a:t>computer</a:t>
            </a:r>
            <a:r>
              <a:rPr lang="de-DE" sz="1600" b="1" dirty="0"/>
              <a:t> </a:t>
            </a:r>
            <a:r>
              <a:rPr lang="de-DE" sz="1600" b="1" dirty="0" err="1"/>
              <a:t>accessories</a:t>
            </a:r>
            <a:r>
              <a:rPr lang="de-DE" sz="1600" b="1" dirty="0"/>
              <a:t>  - </a:t>
            </a:r>
          </a:p>
          <a:p>
            <a:endParaRPr lang="de-DE" sz="1600" b="1" dirty="0"/>
          </a:p>
          <a:p>
            <a:r>
              <a:rPr lang="de-DE" sz="1600" b="1" dirty="0" err="1"/>
              <a:t>rated</a:t>
            </a:r>
            <a:r>
              <a:rPr lang="de-DE" sz="1600" b="1" dirty="0"/>
              <a:t> </a:t>
            </a:r>
            <a:r>
              <a:rPr lang="de-DE" sz="1600" b="1" dirty="0" err="1"/>
              <a:t>by</a:t>
            </a:r>
            <a:r>
              <a:rPr lang="de-DE" sz="1600" b="1" dirty="0"/>
              <a:t> </a:t>
            </a:r>
            <a:r>
              <a:rPr lang="de-DE" sz="1600" b="1" dirty="0" err="1"/>
              <a:t>the</a:t>
            </a:r>
            <a:r>
              <a:rPr lang="de-DE" sz="1600" b="1" dirty="0"/>
              <a:t> </a:t>
            </a:r>
            <a:r>
              <a:rPr lang="de-DE" sz="1600" b="1" dirty="0" err="1"/>
              <a:t>number</a:t>
            </a:r>
            <a:r>
              <a:rPr lang="de-DE" sz="1600" b="1" dirty="0"/>
              <a:t> </a:t>
            </a:r>
            <a:r>
              <a:rPr lang="de-DE" sz="1600" b="1" dirty="0" err="1"/>
              <a:t>of</a:t>
            </a:r>
            <a:r>
              <a:rPr lang="de-DE" sz="1600" b="1" dirty="0"/>
              <a:t> </a:t>
            </a:r>
            <a:r>
              <a:rPr lang="de-DE" sz="1600" b="1" dirty="0" err="1"/>
              <a:t>orders</a:t>
            </a:r>
            <a:r>
              <a:rPr lang="de-DE" sz="1600" b="1" dirty="0"/>
              <a:t> in </a:t>
            </a:r>
            <a:r>
              <a:rPr lang="de-DE" sz="1600" b="1" dirty="0" err="1"/>
              <a:t>the</a:t>
            </a:r>
            <a:r>
              <a:rPr lang="de-DE" sz="1600" b="1" dirty="0"/>
              <a:t> </a:t>
            </a:r>
            <a:r>
              <a:rPr lang="de-DE" sz="1600" b="1" dirty="0" err="1"/>
              <a:t>given</a:t>
            </a:r>
            <a:r>
              <a:rPr lang="de-DE" sz="1600" b="1" dirty="0"/>
              <a:t> </a:t>
            </a:r>
            <a:r>
              <a:rPr lang="de-DE" sz="1600" b="1" dirty="0" err="1"/>
              <a:t>database</a:t>
            </a:r>
            <a:r>
              <a:rPr lang="de-DE" sz="1600" b="1" dirty="0"/>
              <a:t> </a:t>
            </a:r>
            <a:r>
              <a:rPr lang="de-DE" sz="1600" b="1" dirty="0" err="1"/>
              <a:t>snapshot</a:t>
            </a:r>
            <a:endParaRPr lang="de-DE" sz="1600" b="1" dirty="0"/>
          </a:p>
          <a:p>
            <a:endParaRPr lang="de-DE" b="1" dirty="0"/>
          </a:p>
          <a:p>
            <a:endParaRPr lang="de-DE" b="1" dirty="0"/>
          </a:p>
        </p:txBody>
      </p:sp>
      <p:sp>
        <p:nvSpPr>
          <p:cNvPr id="2" name="Slide Number Placeholder 1">
            <a:extLst>
              <a:ext uri="{FF2B5EF4-FFF2-40B4-BE49-F238E27FC236}">
                <a16:creationId xmlns:a16="http://schemas.microsoft.com/office/drawing/2014/main" id="{9FBD175B-60EA-463E-899E-78210D23852F}"/>
              </a:ext>
            </a:extLst>
          </p:cNvPr>
          <p:cNvSpPr>
            <a:spLocks noGrp="1"/>
          </p:cNvSpPr>
          <p:nvPr>
            <p:ph type="sldNum" sz="quarter" idx="12"/>
          </p:nvPr>
        </p:nvSpPr>
        <p:spPr/>
        <p:txBody>
          <a:bodyPr/>
          <a:lstStyle/>
          <a:p>
            <a:fld id="{60553ECD-7F6D-420D-93CA-D8D15EB427AC}" type="slidenum">
              <a:rPr lang="en-US" smtClean="0"/>
              <a:t>4</a:t>
            </a:fld>
            <a:endParaRPr lang="en-US"/>
          </a:p>
        </p:txBody>
      </p:sp>
    </p:spTree>
    <p:extLst>
      <p:ext uri="{BB962C8B-B14F-4D97-AF65-F5344CB8AC3E}">
        <p14:creationId xmlns:p14="http://schemas.microsoft.com/office/powerpoint/2010/main" val="8097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BF7E3E-79EB-43E4-943B-903140466C9F}"/>
              </a:ext>
            </a:extLst>
          </p:cNvPr>
          <p:cNvSpPr txBox="1"/>
          <p:nvPr/>
        </p:nvSpPr>
        <p:spPr>
          <a:xfrm>
            <a:off x="387927" y="591126"/>
            <a:ext cx="3799630" cy="523220"/>
          </a:xfrm>
          <a:prstGeom prst="rect">
            <a:avLst/>
          </a:prstGeom>
          <a:noFill/>
        </p:spPr>
        <p:txBody>
          <a:bodyPr wrap="none" rtlCol="0">
            <a:spAutoFit/>
          </a:bodyPr>
          <a:lstStyle/>
          <a:p>
            <a:r>
              <a:rPr lang="de-DE" sz="2800" b="1" dirty="0">
                <a:latin typeface="+mj-lt"/>
              </a:rPr>
              <a:t># </a:t>
            </a:r>
            <a:r>
              <a:rPr lang="de-DE" sz="2800" b="1" dirty="0" err="1">
                <a:latin typeface="+mj-lt"/>
              </a:rPr>
              <a:t>Delivery</a:t>
            </a:r>
            <a:r>
              <a:rPr lang="de-DE" sz="2800" b="1" dirty="0">
                <a:latin typeface="+mj-lt"/>
              </a:rPr>
              <a:t> </a:t>
            </a:r>
            <a:r>
              <a:rPr lang="de-DE" sz="2800" b="1" dirty="0" err="1">
                <a:latin typeface="+mj-lt"/>
              </a:rPr>
              <a:t>of</a:t>
            </a:r>
            <a:r>
              <a:rPr lang="de-DE" sz="2800" b="1" dirty="0">
                <a:latin typeface="+mj-lt"/>
              </a:rPr>
              <a:t> Products</a:t>
            </a:r>
            <a:endParaRPr lang="en-US" sz="2800" b="1" dirty="0">
              <a:latin typeface="+mj-lt"/>
            </a:endParaRPr>
          </a:p>
        </p:txBody>
      </p:sp>
      <p:sp>
        <p:nvSpPr>
          <p:cNvPr id="5" name="TextBox 4">
            <a:extLst>
              <a:ext uri="{FF2B5EF4-FFF2-40B4-BE49-F238E27FC236}">
                <a16:creationId xmlns:a16="http://schemas.microsoft.com/office/drawing/2014/main" id="{BACBA328-5DB9-409F-9CBA-FAD226810EB2}"/>
              </a:ext>
            </a:extLst>
          </p:cNvPr>
          <p:cNvSpPr txBox="1"/>
          <p:nvPr/>
        </p:nvSpPr>
        <p:spPr>
          <a:xfrm>
            <a:off x="387927" y="1355411"/>
            <a:ext cx="5521985" cy="1846659"/>
          </a:xfrm>
          <a:prstGeom prst="rect">
            <a:avLst/>
          </a:prstGeom>
          <a:noFill/>
        </p:spPr>
        <p:txBody>
          <a:bodyPr wrap="square" rtlCol="0">
            <a:spAutoFit/>
          </a:bodyPr>
          <a:lstStyle/>
          <a:p>
            <a:r>
              <a:rPr lang="de-DE" sz="2000" dirty="0" err="1"/>
              <a:t>Does</a:t>
            </a:r>
            <a:r>
              <a:rPr lang="de-DE" sz="2000" dirty="0"/>
              <a:t> </a:t>
            </a:r>
            <a:r>
              <a:rPr lang="de-DE" sz="2000" dirty="0" err="1"/>
              <a:t>Magist</a:t>
            </a:r>
            <a:r>
              <a:rPr lang="de-DE" sz="2000" dirty="0"/>
              <a:t> </a:t>
            </a:r>
            <a:r>
              <a:rPr lang="de-DE" sz="2000" dirty="0" err="1"/>
              <a:t>meet</a:t>
            </a:r>
            <a:r>
              <a:rPr lang="de-DE" sz="2000" dirty="0"/>
              <a:t> </a:t>
            </a:r>
            <a:r>
              <a:rPr lang="de-DE" sz="2000" dirty="0" err="1"/>
              <a:t>our</a:t>
            </a:r>
            <a:r>
              <a:rPr lang="de-DE" sz="2000" dirty="0"/>
              <a:t> </a:t>
            </a:r>
            <a:r>
              <a:rPr lang="de-DE" sz="2000" dirty="0" err="1"/>
              <a:t>company</a:t>
            </a:r>
            <a:r>
              <a:rPr lang="de-DE" sz="2000" dirty="0"/>
              <a:t> </a:t>
            </a:r>
            <a:r>
              <a:rPr lang="de-DE" sz="2000" dirty="0" err="1"/>
              <a:t>value</a:t>
            </a:r>
            <a:r>
              <a:rPr lang="de-DE" sz="2000" dirty="0"/>
              <a:t> </a:t>
            </a:r>
            <a:r>
              <a:rPr lang="de-DE" sz="2000" dirty="0" err="1"/>
              <a:t>of</a:t>
            </a:r>
            <a:r>
              <a:rPr lang="de-DE" sz="2000" dirty="0"/>
              <a:t> </a:t>
            </a:r>
            <a:r>
              <a:rPr lang="de-DE" sz="2000" dirty="0" err="1"/>
              <a:t>customer</a:t>
            </a:r>
            <a:r>
              <a:rPr lang="de-DE" sz="2000" dirty="0"/>
              <a:t> </a:t>
            </a:r>
            <a:r>
              <a:rPr lang="de-DE" sz="2000" dirty="0" err="1"/>
              <a:t>satisfaction</a:t>
            </a:r>
            <a:r>
              <a:rPr lang="de-DE" sz="2000" dirty="0"/>
              <a:t> </a:t>
            </a:r>
            <a:r>
              <a:rPr lang="de-DE" sz="2000" dirty="0" err="1"/>
              <a:t>with</a:t>
            </a:r>
            <a:r>
              <a:rPr lang="de-DE" sz="2000" dirty="0"/>
              <a:t> </a:t>
            </a:r>
            <a:r>
              <a:rPr lang="de-DE" sz="2000" dirty="0" err="1"/>
              <a:t>view</a:t>
            </a:r>
            <a:r>
              <a:rPr lang="de-DE" sz="2000" dirty="0"/>
              <a:t> </a:t>
            </a:r>
            <a:r>
              <a:rPr lang="de-DE" sz="2000" dirty="0" err="1"/>
              <a:t>to</a:t>
            </a:r>
            <a:r>
              <a:rPr lang="de-DE" sz="2000" dirty="0"/>
              <a:t> </a:t>
            </a:r>
            <a:r>
              <a:rPr lang="de-DE" sz="2000" dirty="0" err="1"/>
              <a:t>delivery</a:t>
            </a:r>
            <a:r>
              <a:rPr lang="de-DE" sz="2000" dirty="0"/>
              <a:t> </a:t>
            </a:r>
            <a:r>
              <a:rPr lang="de-DE" sz="2000" dirty="0" err="1"/>
              <a:t>times</a:t>
            </a:r>
            <a:r>
              <a:rPr lang="de-DE" sz="2000" dirty="0"/>
              <a:t>?</a:t>
            </a:r>
          </a:p>
          <a:p>
            <a:pPr marL="285750" indent="-285750">
              <a:buFontTx/>
              <a:buChar char="-"/>
            </a:pPr>
            <a:endParaRPr lang="de-DE" dirty="0"/>
          </a:p>
          <a:p>
            <a:pPr marL="285750" indent="-285750">
              <a:buFontTx/>
              <a:buChar char="-"/>
            </a:pPr>
            <a:endParaRPr lang="de-DE" dirty="0"/>
          </a:p>
          <a:p>
            <a:pPr marL="285750" indent="-285750">
              <a:buFontTx/>
              <a:buChar char="-"/>
            </a:pPr>
            <a:endParaRPr lang="en-US" dirty="0"/>
          </a:p>
        </p:txBody>
      </p:sp>
      <p:cxnSp>
        <p:nvCxnSpPr>
          <p:cNvPr id="7" name="Straight Connector 6">
            <a:extLst>
              <a:ext uri="{FF2B5EF4-FFF2-40B4-BE49-F238E27FC236}">
                <a16:creationId xmlns:a16="http://schemas.microsoft.com/office/drawing/2014/main" id="{D01AF00B-1DB4-465A-A8B1-20CC2628233F}"/>
              </a:ext>
            </a:extLst>
          </p:cNvPr>
          <p:cNvCxnSpPr>
            <a:cxnSpLocks/>
          </p:cNvCxnSpPr>
          <p:nvPr/>
        </p:nvCxnSpPr>
        <p:spPr>
          <a:xfrm>
            <a:off x="508000" y="1114346"/>
            <a:ext cx="11046691" cy="0"/>
          </a:xfrm>
          <a:prstGeom prst="line">
            <a:avLst/>
          </a:prstGeom>
          <a:ln w="47625" cap="sq" cmpd="sng">
            <a:solidFill>
              <a:srgbClr val="FF9900"/>
            </a:solidFill>
            <a:prstDash val="solid"/>
          </a:ln>
        </p:spPr>
        <p:style>
          <a:lnRef idx="1">
            <a:schemeClr val="accent1"/>
          </a:lnRef>
          <a:fillRef idx="0">
            <a:schemeClr val="accent1"/>
          </a:fillRef>
          <a:effectRef idx="0">
            <a:schemeClr val="accent1"/>
          </a:effectRef>
          <a:fontRef idx="minor">
            <a:schemeClr val="tx1"/>
          </a:fontRef>
        </p:style>
      </p:cxnSp>
      <p:pic>
        <p:nvPicPr>
          <p:cNvPr id="8" name="Picture 7" descr="Chart, bubble chart&#10;&#10;Description automatically generated">
            <a:extLst>
              <a:ext uri="{FF2B5EF4-FFF2-40B4-BE49-F238E27FC236}">
                <a16:creationId xmlns:a16="http://schemas.microsoft.com/office/drawing/2014/main" id="{0B005230-4728-4430-9409-B7C992B868A7}"/>
              </a:ext>
            </a:extLst>
          </p:cNvPr>
          <p:cNvPicPr>
            <a:picLocks noChangeAspect="1"/>
          </p:cNvPicPr>
          <p:nvPr/>
        </p:nvPicPr>
        <p:blipFill rotWithShape="1">
          <a:blip r:embed="rId2">
            <a:extLst>
              <a:ext uri="{28A0092B-C50C-407E-A947-70E740481C1C}">
                <a14:useLocalDpi xmlns:a14="http://schemas.microsoft.com/office/drawing/2010/main" val="0"/>
              </a:ext>
            </a:extLst>
          </a:blip>
          <a:srcRect t="9172" r="44242" b="9387"/>
          <a:stretch/>
        </p:blipFill>
        <p:spPr>
          <a:xfrm>
            <a:off x="6031345" y="1905802"/>
            <a:ext cx="4889204" cy="3979642"/>
          </a:xfrm>
          <a:prstGeom prst="rect">
            <a:avLst/>
          </a:prstGeom>
        </p:spPr>
      </p:pic>
      <p:sp>
        <p:nvSpPr>
          <p:cNvPr id="17" name="TextBox 16">
            <a:extLst>
              <a:ext uri="{FF2B5EF4-FFF2-40B4-BE49-F238E27FC236}">
                <a16:creationId xmlns:a16="http://schemas.microsoft.com/office/drawing/2014/main" id="{6838F431-2678-4F3F-9F81-7CB9FAC759BD}"/>
              </a:ext>
            </a:extLst>
          </p:cNvPr>
          <p:cNvSpPr txBox="1"/>
          <p:nvPr/>
        </p:nvSpPr>
        <p:spPr>
          <a:xfrm>
            <a:off x="837482" y="3202070"/>
            <a:ext cx="4571916" cy="1477328"/>
          </a:xfrm>
          <a:prstGeom prst="rect">
            <a:avLst/>
          </a:prstGeom>
          <a:noFill/>
        </p:spPr>
        <p:txBody>
          <a:bodyPr wrap="square" rtlCol="0">
            <a:spAutoFit/>
          </a:bodyPr>
          <a:lstStyle/>
          <a:p>
            <a:r>
              <a:rPr lang="de-DE" b="1" dirty="0" err="1"/>
              <a:t>For</a:t>
            </a:r>
            <a:r>
              <a:rPr lang="de-DE" b="1" dirty="0"/>
              <a:t> </a:t>
            </a:r>
            <a:r>
              <a:rPr lang="de-DE" b="1" dirty="0" err="1"/>
              <a:t>appr</a:t>
            </a:r>
            <a:r>
              <a:rPr lang="de-DE" b="1" dirty="0"/>
              <a:t>. 9% </a:t>
            </a:r>
            <a:r>
              <a:rPr lang="de-DE" b="1" dirty="0" err="1"/>
              <a:t>of</a:t>
            </a:r>
            <a:r>
              <a:rPr lang="de-DE" b="1" dirty="0"/>
              <a:t> all </a:t>
            </a:r>
            <a:r>
              <a:rPr lang="de-DE" b="1" dirty="0" err="1"/>
              <a:t>orders</a:t>
            </a:r>
            <a:r>
              <a:rPr lang="de-DE" b="1" dirty="0"/>
              <a:t>, </a:t>
            </a:r>
            <a:r>
              <a:rPr lang="de-DE" b="1" dirty="0" err="1"/>
              <a:t>the</a:t>
            </a:r>
            <a:r>
              <a:rPr lang="de-DE" b="1" dirty="0"/>
              <a:t> </a:t>
            </a:r>
            <a:r>
              <a:rPr lang="de-DE" b="1" dirty="0" err="1"/>
              <a:t>delivery</a:t>
            </a:r>
            <a:r>
              <a:rPr lang="de-DE" b="1" dirty="0"/>
              <a:t> date </a:t>
            </a:r>
            <a:r>
              <a:rPr lang="de-DE" b="1" dirty="0" err="1"/>
              <a:t>exceeds</a:t>
            </a:r>
            <a:r>
              <a:rPr lang="de-DE" b="1" dirty="0"/>
              <a:t> </a:t>
            </a:r>
            <a:r>
              <a:rPr lang="de-DE" b="1" dirty="0" err="1"/>
              <a:t>the</a:t>
            </a:r>
            <a:r>
              <a:rPr lang="de-DE" b="1" dirty="0"/>
              <a:t> </a:t>
            </a:r>
            <a:r>
              <a:rPr lang="de-DE" b="1" dirty="0" err="1"/>
              <a:t>estimated</a:t>
            </a:r>
            <a:r>
              <a:rPr lang="de-DE" b="1" dirty="0"/>
              <a:t> </a:t>
            </a:r>
            <a:r>
              <a:rPr lang="de-DE" b="1" dirty="0" err="1"/>
              <a:t>delivery</a:t>
            </a:r>
            <a:r>
              <a:rPr lang="de-DE" b="1" dirty="0"/>
              <a:t> date</a:t>
            </a:r>
          </a:p>
          <a:p>
            <a:endParaRPr lang="de-DE" b="1" dirty="0"/>
          </a:p>
          <a:p>
            <a:r>
              <a:rPr lang="de-DE" b="1" dirty="0"/>
              <a:t>Out </a:t>
            </a:r>
            <a:r>
              <a:rPr lang="de-DE" b="1" dirty="0" err="1"/>
              <a:t>of</a:t>
            </a:r>
            <a:r>
              <a:rPr lang="de-DE" b="1" dirty="0"/>
              <a:t> </a:t>
            </a:r>
            <a:r>
              <a:rPr lang="de-DE" b="1" dirty="0" err="1"/>
              <a:t>these</a:t>
            </a:r>
            <a:r>
              <a:rPr lang="de-DE" b="1" dirty="0"/>
              <a:t> </a:t>
            </a:r>
            <a:r>
              <a:rPr lang="de-DE" b="1" dirty="0" err="1"/>
              <a:t>delayed</a:t>
            </a:r>
            <a:r>
              <a:rPr lang="de-DE" b="1" dirty="0"/>
              <a:t> </a:t>
            </a:r>
            <a:r>
              <a:rPr lang="de-DE" b="1" dirty="0" err="1"/>
              <a:t>orders</a:t>
            </a:r>
            <a:r>
              <a:rPr lang="de-DE" b="1" dirty="0"/>
              <a:t> </a:t>
            </a:r>
            <a:r>
              <a:rPr lang="de-DE" b="1" dirty="0" err="1"/>
              <a:t>appr</a:t>
            </a:r>
            <a:r>
              <a:rPr lang="de-DE" b="1" dirty="0"/>
              <a:t>. 20% </a:t>
            </a:r>
            <a:r>
              <a:rPr lang="de-DE" b="1" dirty="0" err="1"/>
              <a:t>are</a:t>
            </a:r>
            <a:r>
              <a:rPr lang="de-DE" b="1" dirty="0"/>
              <a:t> </a:t>
            </a:r>
            <a:r>
              <a:rPr lang="de-DE" b="1" dirty="0" err="1"/>
              <a:t>for</a:t>
            </a:r>
            <a:r>
              <a:rPr lang="de-DE" b="1" dirty="0"/>
              <a:t> </a:t>
            </a:r>
            <a:r>
              <a:rPr lang="de-DE" b="1" dirty="0" err="1"/>
              <a:t>big</a:t>
            </a:r>
            <a:r>
              <a:rPr lang="de-DE" b="1" dirty="0"/>
              <a:t> </a:t>
            </a:r>
            <a:r>
              <a:rPr lang="de-DE" b="1" dirty="0" err="1"/>
              <a:t>products</a:t>
            </a:r>
            <a:r>
              <a:rPr lang="de-DE" b="1" dirty="0"/>
              <a:t> (&gt;= 20 cm</a:t>
            </a:r>
            <a:r>
              <a:rPr lang="de-DE" b="1" baseline="30000" dirty="0"/>
              <a:t>3</a:t>
            </a:r>
            <a:r>
              <a:rPr lang="de-DE" b="1" dirty="0"/>
              <a:t>)</a:t>
            </a:r>
          </a:p>
        </p:txBody>
      </p:sp>
      <p:sp>
        <p:nvSpPr>
          <p:cNvPr id="9" name="TextBox 8">
            <a:extLst>
              <a:ext uri="{FF2B5EF4-FFF2-40B4-BE49-F238E27FC236}">
                <a16:creationId xmlns:a16="http://schemas.microsoft.com/office/drawing/2014/main" id="{61512FEC-C85E-4570-9BFF-A5997D36E50D}"/>
              </a:ext>
            </a:extLst>
          </p:cNvPr>
          <p:cNvSpPr txBox="1"/>
          <p:nvPr/>
        </p:nvSpPr>
        <p:spPr>
          <a:xfrm>
            <a:off x="7588316" y="5885444"/>
            <a:ext cx="3249731" cy="246221"/>
          </a:xfrm>
          <a:prstGeom prst="rect">
            <a:avLst/>
          </a:prstGeom>
          <a:noFill/>
        </p:spPr>
        <p:txBody>
          <a:bodyPr wrap="square" rtlCol="0">
            <a:spAutoFit/>
          </a:bodyPr>
          <a:lstStyle/>
          <a:p>
            <a:r>
              <a:rPr lang="de-DE" sz="1000" i="1" dirty="0" err="1"/>
              <a:t>Delivery</a:t>
            </a:r>
            <a:r>
              <a:rPr lang="de-DE" sz="1000" i="1" dirty="0"/>
              <a:t> </a:t>
            </a:r>
            <a:r>
              <a:rPr lang="de-DE" sz="1000" i="1" dirty="0" err="1"/>
              <a:t>status</a:t>
            </a:r>
            <a:r>
              <a:rPr lang="de-DE" sz="1000" i="1" dirty="0"/>
              <a:t> </a:t>
            </a:r>
            <a:r>
              <a:rPr lang="de-DE" sz="1000" i="1" dirty="0" err="1"/>
              <a:t>of</a:t>
            </a:r>
            <a:r>
              <a:rPr lang="de-DE" sz="1000" i="1" dirty="0"/>
              <a:t> all </a:t>
            </a:r>
            <a:r>
              <a:rPr lang="de-DE" sz="1000" i="1" dirty="0" err="1"/>
              <a:t>orders</a:t>
            </a:r>
            <a:endParaRPr lang="en-US" sz="1000" i="1" dirty="0"/>
          </a:p>
        </p:txBody>
      </p:sp>
      <p:sp>
        <p:nvSpPr>
          <p:cNvPr id="2" name="Slide Number Placeholder 1">
            <a:extLst>
              <a:ext uri="{FF2B5EF4-FFF2-40B4-BE49-F238E27FC236}">
                <a16:creationId xmlns:a16="http://schemas.microsoft.com/office/drawing/2014/main" id="{61F2DEE7-D19D-4280-BB8F-46AFA7941FA2}"/>
              </a:ext>
            </a:extLst>
          </p:cNvPr>
          <p:cNvSpPr>
            <a:spLocks noGrp="1"/>
          </p:cNvSpPr>
          <p:nvPr>
            <p:ph type="sldNum" sz="quarter" idx="12"/>
          </p:nvPr>
        </p:nvSpPr>
        <p:spPr/>
        <p:txBody>
          <a:bodyPr/>
          <a:lstStyle/>
          <a:p>
            <a:fld id="{60553ECD-7F6D-420D-93CA-D8D15EB427AC}" type="slidenum">
              <a:rPr lang="en-US" smtClean="0"/>
              <a:t>5</a:t>
            </a:fld>
            <a:endParaRPr lang="en-US"/>
          </a:p>
        </p:txBody>
      </p:sp>
    </p:spTree>
    <p:extLst>
      <p:ext uri="{BB962C8B-B14F-4D97-AF65-F5344CB8AC3E}">
        <p14:creationId xmlns:p14="http://schemas.microsoft.com/office/powerpoint/2010/main" val="3872453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73A0AA8-F132-4E32-A4C7-DFB0194D7AA9}"/>
              </a:ext>
            </a:extLst>
          </p:cNvPr>
          <p:cNvSpPr txBox="1"/>
          <p:nvPr/>
        </p:nvSpPr>
        <p:spPr>
          <a:xfrm>
            <a:off x="369857" y="1307294"/>
            <a:ext cx="11175309" cy="5232202"/>
          </a:xfrm>
          <a:prstGeom prst="rect">
            <a:avLst/>
          </a:prstGeom>
          <a:noFill/>
        </p:spPr>
        <p:txBody>
          <a:bodyPr wrap="square" rtlCol="0">
            <a:spAutoFit/>
          </a:bodyPr>
          <a:lstStyle/>
          <a:p>
            <a:endParaRPr lang="de-DE" dirty="0"/>
          </a:p>
          <a:p>
            <a:pPr marL="342900" indent="-342900">
              <a:buFont typeface="Seaford" panose="00000500000000000000" pitchFamily="2" charset="0"/>
              <a:buChar char="+"/>
            </a:pPr>
            <a:r>
              <a:rPr lang="de-DE" dirty="0"/>
              <a:t>75% </a:t>
            </a:r>
            <a:r>
              <a:rPr lang="de-DE" dirty="0" err="1"/>
              <a:t>of</a:t>
            </a:r>
            <a:r>
              <a:rPr lang="de-DE" dirty="0"/>
              <a:t> </a:t>
            </a:r>
            <a:r>
              <a:rPr lang="de-DE" dirty="0" err="1"/>
              <a:t>Magist</a:t>
            </a:r>
            <a:r>
              <a:rPr lang="de-DE" dirty="0"/>
              <a:t> </a:t>
            </a:r>
            <a:r>
              <a:rPr lang="de-DE" dirty="0" err="1"/>
              <a:t>customers</a:t>
            </a:r>
            <a:r>
              <a:rPr lang="de-DE" dirty="0"/>
              <a:t> </a:t>
            </a:r>
            <a:r>
              <a:rPr lang="de-DE" dirty="0" err="1"/>
              <a:t>are</a:t>
            </a:r>
            <a:r>
              <a:rPr lang="de-DE" dirty="0"/>
              <a:t> happy </a:t>
            </a:r>
            <a:r>
              <a:rPr lang="de-DE" dirty="0" err="1"/>
              <a:t>based</a:t>
            </a:r>
            <a:r>
              <a:rPr lang="de-DE" dirty="0"/>
              <a:t> on </a:t>
            </a:r>
            <a:r>
              <a:rPr lang="de-DE" dirty="0" err="1"/>
              <a:t>the</a:t>
            </a:r>
            <a:r>
              <a:rPr lang="de-DE" dirty="0"/>
              <a:t> </a:t>
            </a:r>
            <a:r>
              <a:rPr lang="de-DE" dirty="0" err="1"/>
              <a:t>reviews</a:t>
            </a:r>
            <a:endParaRPr lang="de-DE" dirty="0"/>
          </a:p>
          <a:p>
            <a:pPr marL="342900" indent="-342900">
              <a:buFont typeface="Seaford" panose="00000500000000000000" pitchFamily="2" charset="0"/>
              <a:buChar char="+"/>
            </a:pPr>
            <a:endParaRPr lang="de-DE" dirty="0"/>
          </a:p>
          <a:p>
            <a:pPr marL="342900" indent="-342900">
              <a:buFont typeface="Seaford" panose="00000500000000000000" pitchFamily="2" charset="0"/>
              <a:buChar char="+"/>
            </a:pPr>
            <a:r>
              <a:rPr lang="de-DE" dirty="0"/>
              <a:t>63% </a:t>
            </a:r>
            <a:r>
              <a:rPr lang="de-DE" dirty="0" err="1"/>
              <a:t>among</a:t>
            </a:r>
            <a:r>
              <a:rPr lang="de-DE" dirty="0"/>
              <a:t> </a:t>
            </a:r>
            <a:r>
              <a:rPr lang="de-DE" dirty="0" err="1"/>
              <a:t>the</a:t>
            </a:r>
            <a:r>
              <a:rPr lang="de-DE" dirty="0"/>
              <a:t> total </a:t>
            </a:r>
            <a:r>
              <a:rPr lang="de-DE" dirty="0" err="1"/>
              <a:t>tech</a:t>
            </a:r>
            <a:r>
              <a:rPr lang="de-DE" dirty="0"/>
              <a:t> </a:t>
            </a:r>
            <a:r>
              <a:rPr lang="de-DE" dirty="0" err="1"/>
              <a:t>products</a:t>
            </a:r>
            <a:r>
              <a:rPr lang="de-DE" dirty="0"/>
              <a:t> </a:t>
            </a:r>
            <a:r>
              <a:rPr lang="de-DE" dirty="0" err="1"/>
              <a:t>sold</a:t>
            </a:r>
            <a:r>
              <a:rPr lang="de-DE" dirty="0"/>
              <a:t> </a:t>
            </a:r>
            <a:r>
              <a:rPr lang="de-DE" dirty="0" err="1"/>
              <a:t>are</a:t>
            </a:r>
            <a:r>
              <a:rPr lang="de-DE" dirty="0"/>
              <a:t> </a:t>
            </a:r>
            <a:r>
              <a:rPr lang="de-DE" dirty="0" err="1"/>
              <a:t>computer</a:t>
            </a:r>
            <a:r>
              <a:rPr lang="de-DE" dirty="0"/>
              <a:t> </a:t>
            </a:r>
            <a:r>
              <a:rPr lang="de-DE" dirty="0" err="1"/>
              <a:t>accessories</a:t>
            </a:r>
            <a:endParaRPr lang="de-DE" dirty="0"/>
          </a:p>
          <a:p>
            <a:pPr marL="342900" indent="-342900">
              <a:buFont typeface="Seaford" panose="00000500000000000000" pitchFamily="2" charset="0"/>
              <a:buChar char="+"/>
            </a:pPr>
            <a:endParaRPr lang="de-DE" dirty="0"/>
          </a:p>
          <a:p>
            <a:pPr marL="342900" indent="-342900">
              <a:buFont typeface="Seaford" panose="00000500000000000000" pitchFamily="2" charset="0"/>
              <a:buChar char="+"/>
            </a:pPr>
            <a:r>
              <a:rPr lang="de-DE" dirty="0"/>
              <a:t>91% </a:t>
            </a:r>
            <a:r>
              <a:rPr lang="de-DE" dirty="0" err="1"/>
              <a:t>of</a:t>
            </a:r>
            <a:r>
              <a:rPr lang="de-DE" dirty="0"/>
              <a:t> </a:t>
            </a:r>
            <a:r>
              <a:rPr lang="de-DE" dirty="0" err="1"/>
              <a:t>overall</a:t>
            </a:r>
            <a:r>
              <a:rPr lang="de-DE" dirty="0"/>
              <a:t> </a:t>
            </a:r>
            <a:r>
              <a:rPr lang="de-DE" dirty="0" err="1"/>
              <a:t>deliveries</a:t>
            </a:r>
            <a:r>
              <a:rPr lang="de-DE" dirty="0"/>
              <a:t> </a:t>
            </a:r>
            <a:r>
              <a:rPr lang="de-DE" dirty="0" err="1"/>
              <a:t>are</a:t>
            </a:r>
            <a:r>
              <a:rPr lang="de-DE" dirty="0"/>
              <a:t> on time</a:t>
            </a:r>
          </a:p>
          <a:p>
            <a:pPr marL="171450" indent="-171450">
              <a:buFont typeface="Arial" panose="020B0604020202020204" pitchFamily="34" charset="0"/>
              <a:buChar char="•"/>
            </a:pPr>
            <a:endParaRPr lang="de-DE" dirty="0"/>
          </a:p>
          <a:p>
            <a:r>
              <a:rPr lang="de-DE" dirty="0"/>
              <a:t>    </a:t>
            </a:r>
          </a:p>
          <a:p>
            <a:endParaRPr lang="de-DE" dirty="0"/>
          </a:p>
          <a:p>
            <a:pPr marL="342900" indent="-342900">
              <a:buFont typeface="Seaford" panose="00000500000000000000" pitchFamily="2" charset="0"/>
              <a:buChar char="-"/>
            </a:pPr>
            <a:r>
              <a:rPr lang="de-DE" dirty="0"/>
              <a:t>6,5% </a:t>
            </a:r>
            <a:r>
              <a:rPr lang="de-DE" dirty="0" err="1"/>
              <a:t>of</a:t>
            </a:r>
            <a:r>
              <a:rPr lang="de-DE" dirty="0"/>
              <a:t> </a:t>
            </a:r>
            <a:r>
              <a:rPr lang="de-DE" dirty="0" err="1"/>
              <a:t>ordered</a:t>
            </a:r>
            <a:r>
              <a:rPr lang="de-DE" dirty="0"/>
              <a:t> </a:t>
            </a:r>
            <a:r>
              <a:rPr lang="de-DE" dirty="0" err="1"/>
              <a:t>tech</a:t>
            </a:r>
            <a:r>
              <a:rPr lang="de-DE" dirty="0"/>
              <a:t> </a:t>
            </a:r>
            <a:r>
              <a:rPr lang="de-DE" dirty="0" err="1"/>
              <a:t>products</a:t>
            </a:r>
            <a:r>
              <a:rPr lang="de-DE" dirty="0"/>
              <a:t> </a:t>
            </a:r>
            <a:r>
              <a:rPr lang="de-DE" dirty="0" err="1"/>
              <a:t>are</a:t>
            </a:r>
            <a:r>
              <a:rPr lang="de-DE" dirty="0"/>
              <a:t> </a:t>
            </a:r>
            <a:r>
              <a:rPr lang="de-DE" dirty="0" err="1"/>
              <a:t>from</a:t>
            </a:r>
            <a:r>
              <a:rPr lang="de-DE" dirty="0"/>
              <a:t> </a:t>
            </a:r>
            <a:r>
              <a:rPr lang="de-DE" dirty="0" err="1"/>
              <a:t>the</a:t>
            </a:r>
            <a:r>
              <a:rPr lang="de-DE" dirty="0"/>
              <a:t> </a:t>
            </a:r>
            <a:r>
              <a:rPr lang="de-DE" dirty="0" err="1"/>
              <a:t>upper</a:t>
            </a:r>
            <a:r>
              <a:rPr lang="de-DE" dirty="0"/>
              <a:t> </a:t>
            </a:r>
            <a:r>
              <a:rPr lang="de-DE" dirty="0" err="1"/>
              <a:t>price</a:t>
            </a:r>
            <a:r>
              <a:rPr lang="de-DE"/>
              <a:t> segment</a:t>
            </a:r>
            <a:endParaRPr lang="de-DE" dirty="0"/>
          </a:p>
          <a:p>
            <a:endParaRPr lang="de-DE" dirty="0"/>
          </a:p>
          <a:p>
            <a:pPr marL="342900" indent="-342900">
              <a:buFont typeface="Seaford" panose="00000500000000000000" pitchFamily="2" charset="0"/>
              <a:buChar char="-"/>
            </a:pPr>
            <a:r>
              <a:rPr lang="de-DE" dirty="0"/>
              <a:t>The </a:t>
            </a:r>
            <a:r>
              <a:rPr lang="de-DE" dirty="0" err="1"/>
              <a:t>devaluation</a:t>
            </a:r>
            <a:r>
              <a:rPr lang="de-DE" dirty="0"/>
              <a:t> </a:t>
            </a:r>
            <a:r>
              <a:rPr lang="de-DE" dirty="0" err="1"/>
              <a:t>of</a:t>
            </a:r>
            <a:r>
              <a:rPr lang="de-DE" dirty="0"/>
              <a:t> </a:t>
            </a:r>
            <a:r>
              <a:rPr lang="de-DE" dirty="0" err="1"/>
              <a:t>the</a:t>
            </a:r>
            <a:r>
              <a:rPr lang="de-DE" dirty="0"/>
              <a:t> </a:t>
            </a:r>
            <a:r>
              <a:rPr lang="de-DE" dirty="0" err="1"/>
              <a:t>Brazilian</a:t>
            </a:r>
            <a:r>
              <a:rPr lang="de-DE" dirty="0"/>
              <a:t> Real </a:t>
            </a:r>
            <a:r>
              <a:rPr lang="de-DE" dirty="0" err="1"/>
              <a:t>makes</a:t>
            </a:r>
            <a:r>
              <a:rPr lang="de-DE" dirty="0"/>
              <a:t> </a:t>
            </a:r>
            <a:r>
              <a:rPr lang="de-DE" dirty="0" err="1"/>
              <a:t>more</a:t>
            </a:r>
            <a:r>
              <a:rPr lang="de-DE" dirty="0"/>
              <a:t> expensive, high-end </a:t>
            </a:r>
            <a:br>
              <a:rPr lang="de-DE" dirty="0"/>
            </a:br>
            <a:r>
              <a:rPr lang="de-DE" dirty="0" err="1"/>
              <a:t>products</a:t>
            </a:r>
            <a:r>
              <a:rPr lang="de-DE" dirty="0"/>
              <a:t> </a:t>
            </a:r>
            <a:r>
              <a:rPr lang="de-DE" dirty="0" err="1"/>
              <a:t>even</a:t>
            </a:r>
            <a:r>
              <a:rPr lang="de-DE" dirty="0"/>
              <a:t> </a:t>
            </a:r>
            <a:r>
              <a:rPr lang="de-DE" dirty="0" err="1"/>
              <a:t>less</a:t>
            </a:r>
            <a:r>
              <a:rPr lang="de-DE" dirty="0"/>
              <a:t> </a:t>
            </a:r>
            <a:r>
              <a:rPr lang="de-DE" dirty="0" err="1"/>
              <a:t>affordable</a:t>
            </a:r>
            <a:endParaRPr lang="de-DE" dirty="0"/>
          </a:p>
          <a:p>
            <a:endParaRPr lang="de-DE" dirty="0"/>
          </a:p>
          <a:p>
            <a:pPr algn="ctr"/>
            <a:endParaRPr lang="de-DE" sz="2400" b="1" dirty="0"/>
          </a:p>
          <a:p>
            <a:pPr algn="ctr"/>
            <a:r>
              <a:rPr lang="de-DE" sz="2000" b="1" dirty="0" err="1"/>
              <a:t>There</a:t>
            </a:r>
            <a:r>
              <a:rPr lang="de-DE" sz="2000" b="1" dirty="0"/>
              <a:t> </a:t>
            </a:r>
            <a:r>
              <a:rPr lang="de-DE" sz="2000" b="1" dirty="0" err="1"/>
              <a:t>is</a:t>
            </a:r>
            <a:r>
              <a:rPr lang="de-DE" sz="2000" b="1" dirty="0"/>
              <a:t> </a:t>
            </a:r>
            <a:r>
              <a:rPr lang="de-DE" sz="2000" b="1" dirty="0" err="1"/>
              <a:t>only</a:t>
            </a:r>
            <a:r>
              <a:rPr lang="de-DE" sz="2000" b="1" dirty="0"/>
              <a:t> a </a:t>
            </a:r>
            <a:r>
              <a:rPr lang="de-DE" sz="2000" b="1" dirty="0" err="1"/>
              <a:t>small</a:t>
            </a:r>
            <a:r>
              <a:rPr lang="de-DE" sz="2000" b="1" dirty="0"/>
              <a:t> </a:t>
            </a:r>
            <a:r>
              <a:rPr lang="de-DE" sz="2000" b="1" dirty="0" err="1"/>
              <a:t>customer</a:t>
            </a:r>
            <a:r>
              <a:rPr lang="de-DE" sz="2000" b="1" dirty="0"/>
              <a:t> </a:t>
            </a:r>
            <a:r>
              <a:rPr lang="de-DE" sz="2000" b="1" dirty="0" err="1"/>
              <a:t>base</a:t>
            </a:r>
            <a:r>
              <a:rPr lang="de-DE" sz="2000" b="1" dirty="0"/>
              <a:t> </a:t>
            </a:r>
            <a:r>
              <a:rPr lang="de-DE" sz="2000" b="1" dirty="0" err="1"/>
              <a:t>for</a:t>
            </a:r>
            <a:r>
              <a:rPr lang="de-DE" sz="2000" b="1" dirty="0"/>
              <a:t> </a:t>
            </a:r>
            <a:r>
              <a:rPr lang="de-DE" sz="2000" b="1" dirty="0" err="1"/>
              <a:t>selling</a:t>
            </a:r>
            <a:r>
              <a:rPr lang="de-DE" sz="2000" b="1" dirty="0"/>
              <a:t> expensive high-end </a:t>
            </a:r>
            <a:r>
              <a:rPr lang="de-DE" sz="2000" b="1" dirty="0" err="1"/>
              <a:t>products</a:t>
            </a:r>
            <a:r>
              <a:rPr lang="de-DE" sz="2000" b="1" dirty="0"/>
              <a:t> on </a:t>
            </a:r>
            <a:r>
              <a:rPr lang="de-DE" sz="2000" b="1" dirty="0" err="1"/>
              <a:t>Magist</a:t>
            </a:r>
            <a:r>
              <a:rPr lang="de-DE" sz="2000" b="1" dirty="0"/>
              <a:t> </a:t>
            </a:r>
            <a:r>
              <a:rPr lang="de-DE" sz="2000" b="1" dirty="0" err="1"/>
              <a:t>platform</a:t>
            </a:r>
            <a:r>
              <a:rPr lang="de-DE" sz="2000" b="1" dirty="0"/>
              <a:t>.</a:t>
            </a:r>
          </a:p>
          <a:p>
            <a:pPr algn="ctr"/>
            <a:r>
              <a:rPr lang="de-DE" sz="2000" b="1" dirty="0" err="1"/>
              <a:t>Our</a:t>
            </a:r>
            <a:r>
              <a:rPr lang="de-DE" sz="2000" b="1" dirty="0"/>
              <a:t> </a:t>
            </a:r>
            <a:r>
              <a:rPr lang="de-DE" sz="2000" b="1" dirty="0" err="1"/>
              <a:t>recommendation</a:t>
            </a:r>
            <a:r>
              <a:rPr lang="de-DE" sz="2000" b="1" dirty="0"/>
              <a:t> </a:t>
            </a:r>
            <a:r>
              <a:rPr lang="de-DE" sz="2000" b="1" dirty="0" err="1"/>
              <a:t>is</a:t>
            </a:r>
            <a:r>
              <a:rPr lang="de-DE" sz="2000" b="1" dirty="0"/>
              <a:t> </a:t>
            </a:r>
            <a:r>
              <a:rPr lang="de-DE" sz="2000" b="1" dirty="0" err="1"/>
              <a:t>to</a:t>
            </a:r>
            <a:r>
              <a:rPr lang="de-DE" sz="2000" b="1" dirty="0"/>
              <a:t> </a:t>
            </a:r>
            <a:r>
              <a:rPr lang="de-DE" sz="2000" b="1" dirty="0" err="1"/>
              <a:t>first</a:t>
            </a:r>
            <a:r>
              <a:rPr lang="de-DE" sz="2000" b="1" dirty="0"/>
              <a:t> </a:t>
            </a:r>
            <a:r>
              <a:rPr lang="de-DE" sz="2000" b="1" dirty="0" err="1"/>
              <a:t>research</a:t>
            </a:r>
            <a:r>
              <a:rPr lang="de-DE" sz="2000" b="1" dirty="0"/>
              <a:t> </a:t>
            </a:r>
            <a:r>
              <a:rPr lang="de-DE" sz="2000" b="1" dirty="0" err="1"/>
              <a:t>for</a:t>
            </a:r>
            <a:r>
              <a:rPr lang="de-DE" sz="2000" b="1" dirty="0"/>
              <a:t> </a:t>
            </a:r>
            <a:r>
              <a:rPr lang="de-DE" sz="2000" b="1" dirty="0" err="1"/>
              <a:t>other</a:t>
            </a:r>
            <a:r>
              <a:rPr lang="de-DE" sz="2000" b="1" dirty="0"/>
              <a:t> potential </a:t>
            </a:r>
            <a:r>
              <a:rPr lang="de-DE" sz="2000" b="1" dirty="0" err="1"/>
              <a:t>provider</a:t>
            </a:r>
            <a:r>
              <a:rPr lang="de-DE" sz="2000" b="1" dirty="0"/>
              <a:t>.</a:t>
            </a:r>
          </a:p>
          <a:p>
            <a:endParaRPr lang="en-US" dirty="0"/>
          </a:p>
        </p:txBody>
      </p:sp>
      <p:pic>
        <p:nvPicPr>
          <p:cNvPr id="3" name="Picture 2">
            <a:extLst>
              <a:ext uri="{FF2B5EF4-FFF2-40B4-BE49-F238E27FC236}">
                <a16:creationId xmlns:a16="http://schemas.microsoft.com/office/drawing/2014/main" id="{595B3308-7D56-4A9A-9DF3-27EDFEDD47C7}"/>
              </a:ext>
            </a:extLst>
          </p:cNvPr>
          <p:cNvPicPr>
            <a:picLocks noChangeAspect="1"/>
          </p:cNvPicPr>
          <p:nvPr/>
        </p:nvPicPr>
        <p:blipFill rotWithShape="1">
          <a:blip r:embed="rId3"/>
          <a:srcRect l="18261" t="33043" r="66935" b="38783"/>
          <a:stretch/>
        </p:blipFill>
        <p:spPr>
          <a:xfrm>
            <a:off x="9029782" y="3041963"/>
            <a:ext cx="2076368" cy="2222714"/>
          </a:xfrm>
          <a:prstGeom prst="rect">
            <a:avLst/>
          </a:prstGeom>
        </p:spPr>
      </p:pic>
      <p:sp>
        <p:nvSpPr>
          <p:cNvPr id="4" name="TextBox 3">
            <a:extLst>
              <a:ext uri="{FF2B5EF4-FFF2-40B4-BE49-F238E27FC236}">
                <a16:creationId xmlns:a16="http://schemas.microsoft.com/office/drawing/2014/main" id="{6FBF7E3E-79EB-43E4-943B-903140466C9F}"/>
              </a:ext>
            </a:extLst>
          </p:cNvPr>
          <p:cNvSpPr txBox="1"/>
          <p:nvPr/>
        </p:nvSpPr>
        <p:spPr>
          <a:xfrm>
            <a:off x="379382" y="625309"/>
            <a:ext cx="5635902" cy="523220"/>
          </a:xfrm>
          <a:prstGeom prst="rect">
            <a:avLst/>
          </a:prstGeom>
          <a:noFill/>
        </p:spPr>
        <p:txBody>
          <a:bodyPr wrap="none" rtlCol="0">
            <a:spAutoFit/>
          </a:bodyPr>
          <a:lstStyle/>
          <a:p>
            <a:r>
              <a:rPr lang="de-DE" sz="2800" b="1" dirty="0">
                <a:latin typeface="+mj-lt"/>
              </a:rPr>
              <a:t># The </a:t>
            </a:r>
            <a:r>
              <a:rPr lang="de-DE" sz="2800" b="1" dirty="0" err="1">
                <a:latin typeface="+mj-lt"/>
              </a:rPr>
              <a:t>Recommendation</a:t>
            </a:r>
            <a:r>
              <a:rPr lang="de-DE" sz="2800" b="1" dirty="0">
                <a:latin typeface="+mj-lt"/>
              </a:rPr>
              <a:t> / Group 1</a:t>
            </a:r>
            <a:endParaRPr lang="en-US" sz="2800" b="1" dirty="0">
              <a:latin typeface="+mj-lt"/>
            </a:endParaRPr>
          </a:p>
        </p:txBody>
      </p:sp>
      <p:cxnSp>
        <p:nvCxnSpPr>
          <p:cNvPr id="8" name="Straight Connector 7">
            <a:extLst>
              <a:ext uri="{FF2B5EF4-FFF2-40B4-BE49-F238E27FC236}">
                <a16:creationId xmlns:a16="http://schemas.microsoft.com/office/drawing/2014/main" id="{A6E6D55F-EB16-4C18-B454-3C960690F64A}"/>
              </a:ext>
            </a:extLst>
          </p:cNvPr>
          <p:cNvCxnSpPr>
            <a:cxnSpLocks/>
          </p:cNvCxnSpPr>
          <p:nvPr/>
        </p:nvCxnSpPr>
        <p:spPr>
          <a:xfrm>
            <a:off x="508000" y="1114346"/>
            <a:ext cx="11046691" cy="0"/>
          </a:xfrm>
          <a:prstGeom prst="line">
            <a:avLst/>
          </a:prstGeom>
          <a:ln w="47625" cap="sq" cmpd="sng">
            <a:solidFill>
              <a:srgbClr val="FF9900"/>
            </a:solidFill>
            <a:prstDash val="soli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E515750-E4F0-4CAA-B59A-608BBD2899CB}"/>
              </a:ext>
            </a:extLst>
          </p:cNvPr>
          <p:cNvSpPr txBox="1"/>
          <p:nvPr/>
        </p:nvSpPr>
        <p:spPr>
          <a:xfrm>
            <a:off x="8950905" y="5218083"/>
            <a:ext cx="2871238" cy="246221"/>
          </a:xfrm>
          <a:prstGeom prst="rect">
            <a:avLst/>
          </a:prstGeom>
          <a:noFill/>
        </p:spPr>
        <p:txBody>
          <a:bodyPr wrap="square" rtlCol="0">
            <a:spAutoFit/>
          </a:bodyPr>
          <a:lstStyle/>
          <a:p>
            <a:r>
              <a:rPr lang="de-DE" sz="1000" i="1" dirty="0"/>
              <a:t>Price </a:t>
            </a:r>
            <a:r>
              <a:rPr lang="de-DE" sz="1000" i="1" dirty="0" err="1"/>
              <a:t>comparison</a:t>
            </a:r>
            <a:r>
              <a:rPr lang="de-DE" sz="1000" i="1" dirty="0"/>
              <a:t> </a:t>
            </a:r>
            <a:r>
              <a:rPr lang="de-DE" sz="1000" i="1" dirty="0" err="1"/>
              <a:t>among</a:t>
            </a:r>
            <a:r>
              <a:rPr lang="de-DE" sz="1000" i="1" dirty="0"/>
              <a:t> </a:t>
            </a:r>
            <a:r>
              <a:rPr lang="de-DE" sz="1000" i="1" dirty="0" err="1"/>
              <a:t>tech</a:t>
            </a:r>
            <a:r>
              <a:rPr lang="de-DE" sz="1000" i="1" dirty="0"/>
              <a:t> </a:t>
            </a:r>
            <a:r>
              <a:rPr lang="de-DE" sz="1000" i="1" dirty="0" err="1"/>
              <a:t>products</a:t>
            </a:r>
            <a:endParaRPr lang="en-US" sz="1000" i="1" dirty="0"/>
          </a:p>
        </p:txBody>
      </p:sp>
      <p:pic>
        <p:nvPicPr>
          <p:cNvPr id="6" name="Picture 5">
            <a:extLst>
              <a:ext uri="{FF2B5EF4-FFF2-40B4-BE49-F238E27FC236}">
                <a16:creationId xmlns:a16="http://schemas.microsoft.com/office/drawing/2014/main" id="{A481D14D-9EEE-46CF-8C20-85B1AF62D63D}"/>
              </a:ext>
            </a:extLst>
          </p:cNvPr>
          <p:cNvPicPr>
            <a:picLocks noChangeAspect="1"/>
          </p:cNvPicPr>
          <p:nvPr/>
        </p:nvPicPr>
        <p:blipFill rotWithShape="1">
          <a:blip r:embed="rId4"/>
          <a:srcRect l="79793" t="22685" r="14702" b="72158"/>
          <a:stretch/>
        </p:blipFill>
        <p:spPr>
          <a:xfrm>
            <a:off x="10873956" y="4607701"/>
            <a:ext cx="671210" cy="353605"/>
          </a:xfrm>
          <a:prstGeom prst="rect">
            <a:avLst/>
          </a:prstGeom>
        </p:spPr>
      </p:pic>
      <p:sp>
        <p:nvSpPr>
          <p:cNvPr id="2" name="Slide Number Placeholder 1">
            <a:extLst>
              <a:ext uri="{FF2B5EF4-FFF2-40B4-BE49-F238E27FC236}">
                <a16:creationId xmlns:a16="http://schemas.microsoft.com/office/drawing/2014/main" id="{A81AA82D-3006-447B-A62F-2802207603DD}"/>
              </a:ext>
            </a:extLst>
          </p:cNvPr>
          <p:cNvSpPr>
            <a:spLocks noGrp="1"/>
          </p:cNvSpPr>
          <p:nvPr>
            <p:ph type="sldNum" sz="quarter" idx="12"/>
          </p:nvPr>
        </p:nvSpPr>
        <p:spPr/>
        <p:txBody>
          <a:bodyPr/>
          <a:lstStyle/>
          <a:p>
            <a:fld id="{60553ECD-7F6D-420D-93CA-D8D15EB427AC}" type="slidenum">
              <a:rPr lang="en-US" smtClean="0"/>
              <a:t>6</a:t>
            </a:fld>
            <a:endParaRPr lang="en-US"/>
          </a:p>
        </p:txBody>
      </p:sp>
    </p:spTree>
    <p:extLst>
      <p:ext uri="{BB962C8B-B14F-4D97-AF65-F5344CB8AC3E}">
        <p14:creationId xmlns:p14="http://schemas.microsoft.com/office/powerpoint/2010/main" val="159441528"/>
      </p:ext>
    </p:extLst>
  </p:cSld>
  <p:clrMapOvr>
    <a:masterClrMapping/>
  </p:clrMapOvr>
</p:sld>
</file>

<file path=ppt/theme/theme1.xml><?xml version="1.0" encoding="utf-8"?>
<a:theme xmlns:a="http://schemas.openxmlformats.org/drawingml/2006/main" name="LevelVTI">
  <a:themeElements>
    <a:clrScheme name="AnalogousFromRegularSeedRightStep">
      <a:dk1>
        <a:srgbClr val="000000"/>
      </a:dk1>
      <a:lt1>
        <a:srgbClr val="FFFFFF"/>
      </a:lt1>
      <a:dk2>
        <a:srgbClr val="1D2734"/>
      </a:dk2>
      <a:lt2>
        <a:srgbClr val="E8E3E2"/>
      </a:lt2>
      <a:accent1>
        <a:srgbClr val="4CAFC0"/>
      </a:accent1>
      <a:accent2>
        <a:srgbClr val="3B6EB1"/>
      </a:accent2>
      <a:accent3>
        <a:srgbClr val="4D4FC3"/>
      </a:accent3>
      <a:accent4>
        <a:srgbClr val="6A3BB1"/>
      </a:accent4>
      <a:accent5>
        <a:srgbClr val="AE4DC3"/>
      </a:accent5>
      <a:accent6>
        <a:srgbClr val="B13B96"/>
      </a:accent6>
      <a:hlink>
        <a:srgbClr val="BF523F"/>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566</Words>
  <Application>Microsoft Office PowerPoint</Application>
  <PresentationFormat>Widescreen</PresentationFormat>
  <Paragraphs>75</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Seaford</vt:lpstr>
      <vt:lpstr>Segoe UI</vt:lpstr>
      <vt:lpstr>Whitney</vt:lpstr>
      <vt:lpstr>LevelVTI</vt:lpstr>
      <vt:lpstr>Eniac</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ENIAC  Brazilian Market Launch Analysis</dc:title>
  <dc:creator>Anja Wittler</dc:creator>
  <cp:lastModifiedBy>Anja Wittler</cp:lastModifiedBy>
  <cp:revision>1</cp:revision>
  <cp:lastPrinted>2022-01-07T13:07:41Z</cp:lastPrinted>
  <dcterms:created xsi:type="dcterms:W3CDTF">2022-01-06T13:12:28Z</dcterms:created>
  <dcterms:modified xsi:type="dcterms:W3CDTF">2022-01-07T14:27:55Z</dcterms:modified>
</cp:coreProperties>
</file>