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1014" y="-3594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815" y="2503715"/>
            <a:ext cx="6993841" cy="1458685"/>
          </a:xfrm>
        </p:spPr>
        <p:txBody>
          <a:bodyPr/>
          <a:lstStyle/>
          <a:p>
            <a:pPr algn="l"/>
            <a: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Game Development</a:t>
            </a:r>
            <a:b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                </a:t>
            </a:r>
            <a:r>
              <a:rPr lang="de-DE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Python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Bachelorstudium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Internettechnik</a:t>
            </a:r>
            <a:endParaRPr lang="de-DE" sz="140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0956">
            <a:off x="6768647" y="8603522"/>
            <a:ext cx="752950" cy="7529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068">
            <a:off x="6772882" y="8477029"/>
            <a:ext cx="744474" cy="74447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4049">
            <a:off x="3085791" y="6737494"/>
            <a:ext cx="4119696" cy="34082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7" y="4037027"/>
            <a:ext cx="5001238" cy="396973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174887" y="4037027"/>
            <a:ext cx="226422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Main </a:t>
            </a:r>
          </a:p>
          <a:p>
            <a:pPr algn="ct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Frameworks:</a:t>
            </a:r>
            <a:br>
              <a:rPr lang="de-AT" sz="20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AT" sz="5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de-AT" sz="2000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AT" sz="2400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Twisted</a:t>
            </a:r>
            <a:r>
              <a:rPr lang="de-AT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de-AT" sz="20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de-AT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Cocos2d</a:t>
            </a:r>
          </a:p>
        </p:txBody>
      </p:sp>
      <p:sp>
        <p:nvSpPr>
          <p:cNvPr id="9" name="Textfeld 8"/>
          <p:cNvSpPr txBox="1"/>
          <p:nvPr/>
        </p:nvSpPr>
        <p:spPr>
          <a:xfrm rot="376201">
            <a:off x="5077277" y="6034929"/>
            <a:ext cx="241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Event-</a:t>
            </a:r>
            <a:r>
              <a:rPr lang="de-AT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driven</a:t>
            </a:r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r"/>
            <a:r>
              <a:rPr lang="de-AT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network</a:t>
            </a:r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AT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programming</a:t>
            </a:r>
            <a:endParaRPr lang="de-AT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497" y="8128409"/>
            <a:ext cx="25472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Multiplayer</a:t>
            </a:r>
          </a:p>
          <a:p>
            <a:pPr algn="ctr"/>
            <a:r>
              <a:rPr lang="de-AT" sz="3200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Pacman</a:t>
            </a:r>
            <a:r>
              <a:rPr lang="de-AT" sz="32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de-AT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alias</a:t>
            </a:r>
          </a:p>
          <a:p>
            <a:pPr algn="ctr"/>
            <a:r>
              <a:rPr lang="de-AT" sz="32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AT" sz="4000" b="1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HATman</a:t>
            </a:r>
            <a:endParaRPr lang="de-AT" sz="3200" b="1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0" y="10281829"/>
            <a:ext cx="754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© Jo</a:t>
            </a:r>
            <a:r>
              <a:rPr lang="de-AT" sz="14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anna Kirchmaier, </a:t>
            </a:r>
            <a:r>
              <a:rPr lang="de-AT" sz="14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nja Bergmann &amp; </a:t>
            </a:r>
            <a:r>
              <a:rPr lang="de-AT" sz="14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abea Halmschlager, ITM14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936" y="3272398"/>
            <a:ext cx="690002" cy="69000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80395">
            <a:off x="2614607" y="9249790"/>
            <a:ext cx="818596" cy="81859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7613" y="3231592"/>
            <a:ext cx="690002" cy="690002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1482090" y="10347236"/>
            <a:ext cx="95250" cy="206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Abgerundetes Rechteck 14"/>
          <p:cNvSpPr/>
          <p:nvPr/>
        </p:nvSpPr>
        <p:spPr>
          <a:xfrm>
            <a:off x="2897506" y="10347235"/>
            <a:ext cx="131444" cy="206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Abgerundetes Rechteck 15"/>
          <p:cNvSpPr/>
          <p:nvPr/>
        </p:nvSpPr>
        <p:spPr>
          <a:xfrm>
            <a:off x="4288731" y="10332653"/>
            <a:ext cx="116031" cy="206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28" y="3230373"/>
            <a:ext cx="691221" cy="69122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6921">
            <a:off x="2651922" y="9067495"/>
            <a:ext cx="795542" cy="79554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669" y="3230373"/>
            <a:ext cx="704671" cy="70467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1" y="3164714"/>
            <a:ext cx="691221" cy="6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</vt:lpstr>
      <vt:lpstr>Verdana</vt:lpstr>
      <vt:lpstr>Office-Design</vt:lpstr>
      <vt:lpstr>Game Development                    with Python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Admin</cp:lastModifiedBy>
  <cp:revision>15</cp:revision>
  <dcterms:created xsi:type="dcterms:W3CDTF">2013-02-28T15:09:09Z</dcterms:created>
  <dcterms:modified xsi:type="dcterms:W3CDTF">2016-06-30T01:08:17Z</dcterms:modified>
</cp:coreProperties>
</file>