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7562850" cy="10688638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54">
          <p15:clr>
            <a:srgbClr val="A4A3A4"/>
          </p15:clr>
        </p15:guide>
        <p15:guide id="2" pos="225">
          <p15:clr>
            <a:srgbClr val="A4A3A4"/>
          </p15:clr>
        </p15:guide>
        <p15:guide id="3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44" d="100"/>
          <a:sy n="44" d="100"/>
        </p:scale>
        <p:origin x="2352" y="60"/>
      </p:cViewPr>
      <p:guideLst>
        <p:guide orient="horz" pos="3354"/>
        <p:guide pos="225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67214" y="3320407"/>
            <a:ext cx="6428423" cy="2291129"/>
          </a:xfrm>
          <a:prstGeom prst="rect">
            <a:avLst/>
          </a:prstGeom>
        </p:spPr>
        <p:txBody>
          <a:bodyPr/>
          <a:lstStyle/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34428" y="6056895"/>
            <a:ext cx="5293995" cy="273154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30.06.2016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5108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/>
          <a:lstStyle/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78143" y="2494016"/>
            <a:ext cx="6806565" cy="70540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30.06.2016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425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4535084" y="668040"/>
            <a:ext cx="1407530" cy="14214405"/>
          </a:xfrm>
          <a:prstGeom prst="rect">
            <a:avLst/>
          </a:prstGeom>
        </p:spPr>
        <p:txBody>
          <a:bodyPr vert="eaVert"/>
          <a:lstStyle/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12493" y="668040"/>
            <a:ext cx="4096544" cy="1421440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30.06.2016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400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/>
          <a:lstStyle/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8143" y="2494016"/>
            <a:ext cx="6806565" cy="705400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30.06.2016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4390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7413" y="6868441"/>
            <a:ext cx="6428423" cy="212288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97413" y="4530301"/>
            <a:ext cx="6428423" cy="233813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30.06.2016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4842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/>
          <a:lstStyle/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12493" y="3887003"/>
            <a:ext cx="2752037" cy="1099544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190577" y="3887003"/>
            <a:ext cx="2752037" cy="1099544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30.06.2016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7865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78143" y="2392573"/>
            <a:ext cx="3341572" cy="99711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78143" y="3389684"/>
            <a:ext cx="3341572" cy="615833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841823" y="2392573"/>
            <a:ext cx="3342885" cy="99711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841823" y="3389684"/>
            <a:ext cx="3342885" cy="615833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30.06.2016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147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/>
          <a:lstStyle/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30.06.2016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8204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30.06.2016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485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8143" y="425566"/>
            <a:ext cx="2488126" cy="181113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956864" y="425567"/>
            <a:ext cx="4227843" cy="912245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78143" y="2236697"/>
            <a:ext cx="2488126" cy="73113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30.06.2016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9153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2372" y="7482047"/>
            <a:ext cx="4537710" cy="88329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482372" y="955049"/>
            <a:ext cx="4537710" cy="641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482372" y="8365344"/>
            <a:ext cx="4537710" cy="12544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30.06.2016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93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 descr="Plakatvorlagen2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57915" cy="1068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05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77815" y="2503715"/>
            <a:ext cx="6993841" cy="1458685"/>
          </a:xfrm>
        </p:spPr>
        <p:txBody>
          <a:bodyPr/>
          <a:lstStyle/>
          <a:p>
            <a:pPr algn="l"/>
            <a:r>
              <a:rPr lang="de-DE" dirty="0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Game Development</a:t>
            </a:r>
            <a:br>
              <a:rPr lang="de-DE" dirty="0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de-DE" dirty="0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			                </a:t>
            </a:r>
            <a:r>
              <a:rPr lang="de-DE" dirty="0" err="1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with</a:t>
            </a:r>
            <a:r>
              <a:rPr lang="de-DE" dirty="0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Python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77815" y="1880724"/>
            <a:ext cx="441960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de-DE" sz="1400" i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Bachelorstudium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de-DE" sz="1400" i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Internettechnik</a:t>
            </a:r>
            <a:endParaRPr lang="de-DE" sz="1400" i="0" dirty="0">
              <a:solidFill>
                <a:schemeClr val="bg1">
                  <a:lumMod val="50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00956">
            <a:off x="6768647" y="8603522"/>
            <a:ext cx="752950" cy="752950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45068">
            <a:off x="6772882" y="8477029"/>
            <a:ext cx="744474" cy="74447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74049">
            <a:off x="3085791" y="6737494"/>
            <a:ext cx="4119696" cy="3408217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5"/>
          <a:srcRect l="-1" r="388"/>
          <a:stretch/>
        </p:blipFill>
        <p:spPr>
          <a:xfrm>
            <a:off x="85497" y="4037027"/>
            <a:ext cx="4981803" cy="3969733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5174887" y="4037027"/>
            <a:ext cx="2264228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Main </a:t>
            </a:r>
          </a:p>
          <a:p>
            <a:pPr algn="ctr"/>
            <a:r>
              <a:rPr lang="de-AT" dirty="0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Frameworks:</a:t>
            </a:r>
            <a:br>
              <a:rPr lang="de-AT" sz="2000" dirty="0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de-AT" sz="500" dirty="0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de-AT" sz="2000" dirty="0">
              <a:latin typeface="Cambria" panose="02040503050406030204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de-AT" sz="2400" dirty="0" err="1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Twisted</a:t>
            </a:r>
            <a:r>
              <a:rPr lang="de-AT" sz="2400" dirty="0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algn="ctr"/>
            <a:r>
              <a:rPr lang="de-AT" dirty="0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&amp;</a:t>
            </a:r>
            <a:r>
              <a:rPr lang="de-AT" sz="2000" dirty="0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algn="ctr"/>
            <a:r>
              <a:rPr lang="de-AT" sz="2400" dirty="0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Cocos2d</a:t>
            </a:r>
          </a:p>
        </p:txBody>
      </p:sp>
      <p:sp>
        <p:nvSpPr>
          <p:cNvPr id="9" name="Textfeld 8"/>
          <p:cNvSpPr txBox="1"/>
          <p:nvPr/>
        </p:nvSpPr>
        <p:spPr>
          <a:xfrm rot="376201">
            <a:off x="5077277" y="6034929"/>
            <a:ext cx="2418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AT" dirty="0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Event-</a:t>
            </a:r>
            <a:r>
              <a:rPr lang="de-AT" dirty="0" err="1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driven</a:t>
            </a:r>
            <a:r>
              <a:rPr lang="de-AT" dirty="0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algn="r"/>
            <a:r>
              <a:rPr lang="de-AT" dirty="0" err="1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network</a:t>
            </a:r>
            <a:r>
              <a:rPr lang="de-AT" dirty="0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AT" dirty="0" err="1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programming</a:t>
            </a:r>
            <a:endParaRPr lang="de-AT" dirty="0">
              <a:latin typeface="Cambria" panose="02040503050406030204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85497" y="8128409"/>
            <a:ext cx="25472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3200" dirty="0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Multiplayer</a:t>
            </a:r>
          </a:p>
          <a:p>
            <a:pPr algn="ctr"/>
            <a:r>
              <a:rPr lang="de-AT" sz="3200" dirty="0" err="1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Pacman</a:t>
            </a:r>
            <a:r>
              <a:rPr lang="de-AT" sz="3200" dirty="0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algn="ctr"/>
            <a:r>
              <a:rPr lang="de-AT" sz="2400" dirty="0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alias</a:t>
            </a:r>
          </a:p>
          <a:p>
            <a:pPr algn="ctr"/>
            <a:r>
              <a:rPr lang="de-AT" sz="3200" dirty="0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AT" sz="4000" b="1" dirty="0" err="1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HATman</a:t>
            </a:r>
            <a:endParaRPr lang="de-AT" sz="3200" b="1" dirty="0">
              <a:latin typeface="Cambria" panose="02040503050406030204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0" y="10281829"/>
            <a:ext cx="7545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400" dirty="0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© Jo</a:t>
            </a:r>
            <a:r>
              <a:rPr lang="de-AT" sz="1400" b="1" dirty="0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h</a:t>
            </a:r>
            <a:r>
              <a:rPr lang="de-AT" sz="1400" dirty="0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anna Kirchmaier, </a:t>
            </a:r>
            <a:r>
              <a:rPr lang="de-AT" sz="1400" b="1" dirty="0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de-AT" sz="1400" dirty="0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nja Bergmann &amp; </a:t>
            </a:r>
            <a:r>
              <a:rPr lang="de-AT" sz="1400" b="1" dirty="0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de-AT" sz="1400" dirty="0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abea Halmschlager, ITM14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5936" y="3272398"/>
            <a:ext cx="690002" cy="690002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880395">
            <a:off x="2614607" y="9249790"/>
            <a:ext cx="818596" cy="818596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97613" y="3231592"/>
            <a:ext cx="690002" cy="690002"/>
          </a:xfrm>
          <a:prstGeom prst="rect">
            <a:avLst/>
          </a:prstGeom>
        </p:spPr>
      </p:pic>
      <p:sp>
        <p:nvSpPr>
          <p:cNvPr id="7" name="Abgerundetes Rechteck 6"/>
          <p:cNvSpPr/>
          <p:nvPr/>
        </p:nvSpPr>
        <p:spPr>
          <a:xfrm>
            <a:off x="1482090" y="10347236"/>
            <a:ext cx="95250" cy="20612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Abgerundetes Rechteck 14"/>
          <p:cNvSpPr/>
          <p:nvPr/>
        </p:nvSpPr>
        <p:spPr>
          <a:xfrm>
            <a:off x="2897506" y="10347235"/>
            <a:ext cx="131444" cy="20612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Abgerundetes Rechteck 15"/>
          <p:cNvSpPr/>
          <p:nvPr/>
        </p:nvSpPr>
        <p:spPr>
          <a:xfrm>
            <a:off x="4288731" y="10332653"/>
            <a:ext cx="116031" cy="20612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828" y="3230373"/>
            <a:ext cx="691221" cy="691221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76921">
            <a:off x="2651922" y="9067495"/>
            <a:ext cx="795542" cy="795542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2669" y="3230373"/>
            <a:ext cx="704671" cy="704671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371" y="3164714"/>
            <a:ext cx="691221" cy="69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957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Benutzerdefiniert</PresentationFormat>
  <Paragraphs>15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Cambria</vt:lpstr>
      <vt:lpstr>Verdana</vt:lpstr>
      <vt:lpstr>Office-Design</vt:lpstr>
      <vt:lpstr>Game Development                    with Python</vt:lpstr>
    </vt:vector>
  </TitlesOfParts>
  <Company>FH JOANNEUM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Manfred Terler</dc:creator>
  <cp:lastModifiedBy>Admin</cp:lastModifiedBy>
  <cp:revision>16</cp:revision>
  <dcterms:created xsi:type="dcterms:W3CDTF">2013-02-28T15:09:09Z</dcterms:created>
  <dcterms:modified xsi:type="dcterms:W3CDTF">2016-06-30T01:25:19Z</dcterms:modified>
</cp:coreProperties>
</file>