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44" d="100"/>
          <a:sy n="44" d="100"/>
        </p:scale>
        <p:origin x="2352" y="60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815" y="2503715"/>
            <a:ext cx="6993841" cy="1458685"/>
          </a:xfrm>
        </p:spPr>
        <p:txBody>
          <a:bodyPr/>
          <a:lstStyle/>
          <a:p>
            <a:pPr algn="l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 Development</a:t>
            </a:r>
            <a:b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Python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Bachelorstudium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Internettechnik</a:t>
            </a:r>
            <a:endParaRPr lang="de-DE" sz="140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4049">
            <a:off x="2927343" y="6730079"/>
            <a:ext cx="4323103" cy="357649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7" y="4037027"/>
            <a:ext cx="5551714" cy="440667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464534" y="4037027"/>
            <a:ext cx="22642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Frameworks:</a:t>
            </a:r>
            <a:br>
              <a:rPr lang="de-A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AT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de-A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A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Twisted</a:t>
            </a:r>
            <a:r>
              <a:rPr lang="de-A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Cocos2d</a:t>
            </a:r>
          </a:p>
        </p:txBody>
      </p:sp>
      <p:sp>
        <p:nvSpPr>
          <p:cNvPr id="9" name="Textfeld 8"/>
          <p:cNvSpPr txBox="1"/>
          <p:nvPr/>
        </p:nvSpPr>
        <p:spPr>
          <a:xfrm rot="442193">
            <a:off x="5700077" y="5794974"/>
            <a:ext cx="179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Event-</a:t>
            </a:r>
            <a:r>
              <a:rPr lang="de-A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A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r>
              <a:rPr lang="de-A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programming</a:t>
            </a:r>
            <a:endParaRPr lang="de-A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97" y="8443700"/>
            <a:ext cx="2547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Multiplayer</a:t>
            </a:r>
          </a:p>
          <a:p>
            <a:pPr algn="ctr"/>
            <a:r>
              <a:rPr lang="de-AT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Pacman</a:t>
            </a:r>
            <a:r>
              <a:rPr lang="de-A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alias </a:t>
            </a:r>
            <a:r>
              <a:rPr lang="de-AT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HATman</a:t>
            </a:r>
            <a:endParaRPr lang="de-AT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0450300"/>
            <a:ext cx="7545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de-AT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de-A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nja Bergmann, </a:t>
            </a:r>
            <a:r>
              <a:rPr lang="de-AT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de-A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abea Halmschlager &amp; Jo</a:t>
            </a:r>
            <a:r>
              <a:rPr lang="de-AT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de-A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 Kirchmaier, ITM14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57" y="3191661"/>
            <a:ext cx="836627" cy="8366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80395">
            <a:off x="2503622" y="9385272"/>
            <a:ext cx="818596" cy="8185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677" y="3185784"/>
            <a:ext cx="776616" cy="7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Office-Design</vt:lpstr>
      <vt:lpstr>Game Development                 with Python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Admin</cp:lastModifiedBy>
  <cp:revision>9</cp:revision>
  <dcterms:created xsi:type="dcterms:W3CDTF">2013-02-28T15:09:09Z</dcterms:created>
  <dcterms:modified xsi:type="dcterms:W3CDTF">2016-06-30T00:27:48Z</dcterms:modified>
</cp:coreProperties>
</file>