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872A-62E3-DF4A-B1BF-2FE3A5B9C1EF}" type="datetimeFigureOut">
              <a:rPr lang="en-US" smtClean="0"/>
              <a:t>31/01/20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E1E8-630C-664E-A90A-74DB055F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30804" y="1781513"/>
            <a:ext cx="1550460" cy="1138189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4253" y="3892936"/>
            <a:ext cx="1736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text box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742950" lvl="1" indent="-285750">
              <a:buFont typeface="Arial"/>
              <a:buChar char="•"/>
            </a:pPr>
            <a:r>
              <a:rPr lang="en-US" smtClean="0"/>
              <a:t>List2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29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2</cp:revision>
  <dcterms:created xsi:type="dcterms:W3CDTF">2020-01-31T21:39:59Z</dcterms:created>
  <dcterms:modified xsi:type="dcterms:W3CDTF">2020-01-31T21:45:44Z</dcterms:modified>
</cp:coreProperties>
</file>