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3120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C41F-A372-9846-BCFE-A7645FB51915}" type="datetimeFigureOut">
              <a:rPr lang="en-US" smtClean="0"/>
              <a:t>29/12/19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76084" y="995655"/>
            <a:ext cx="2299946" cy="1167319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2343" y="3467625"/>
            <a:ext cx="1270119" cy="858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20770" y="2574969"/>
            <a:ext cx="2471583" cy="2403304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4</cp:revision>
  <dcterms:created xsi:type="dcterms:W3CDTF">2019-12-29T19:28:22Z</dcterms:created>
  <dcterms:modified xsi:type="dcterms:W3CDTF">2019-12-29T20:40:36Z</dcterms:modified>
</cp:coreProperties>
</file>