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9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C41F-A372-9846-BCFE-A7645FB51915}" type="datetimeFigureOut">
              <a:rPr lang="en-US" smtClean="0"/>
              <a:t>31/12/19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A933-0A3E-3943-9EC4-213B62E3C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76084" y="995655"/>
            <a:ext cx="2299946" cy="1167319"/>
          </a:xfrm>
          <a:prstGeom prst="line">
            <a:avLst/>
          </a:prstGeom>
          <a:ln w="76200" cmpd="sng"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2343" y="3467625"/>
            <a:ext cx="1270119" cy="858322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6043" y="2574969"/>
            <a:ext cx="2471583" cy="2403304"/>
          </a:xfrm>
          <a:prstGeom prst="ellipse">
            <a:avLst/>
          </a:prstGeom>
          <a:solidFill>
            <a:srgbClr val="CCFFCC"/>
          </a:solidFill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Triangle 1"/>
          <p:cNvSpPr/>
          <p:nvPr/>
        </p:nvSpPr>
        <p:spPr>
          <a:xfrm>
            <a:off x="6973455" y="2805545"/>
            <a:ext cx="1697181" cy="1639455"/>
          </a:xfrm>
          <a:prstGeom prst="rtTriangle">
            <a:avLst/>
          </a:prstGeom>
          <a:noFill/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8</cp:revision>
  <dcterms:created xsi:type="dcterms:W3CDTF">2019-12-29T19:28:22Z</dcterms:created>
  <dcterms:modified xsi:type="dcterms:W3CDTF">2019-12-31T12:36:06Z</dcterms:modified>
</cp:coreProperties>
</file>