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2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27740-4467-604D-B342-22722D6B9ACA}" type="datetimeFigureOut">
              <a:rPr lang="en-US" smtClean="0"/>
              <a:t>01/01/20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819D-DE86-6F49-8C81-5FA0FAA3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69023" y="1946468"/>
            <a:ext cx="2012298" cy="2012450"/>
          </a:xfrm>
          <a:prstGeom prst="ellipse">
            <a:avLst/>
          </a:prstGeom>
          <a:solidFill>
            <a:srgbClr val="FF0000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733850" y="1946468"/>
            <a:ext cx="2127758" cy="2012450"/>
          </a:xfrm>
          <a:prstGeom prst="ellipse">
            <a:avLst/>
          </a:prstGeom>
          <a:noFill/>
          <a:ln w="762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9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Murray-Rust</dc:creator>
  <cp:lastModifiedBy>Peter Murray-Rust</cp:lastModifiedBy>
  <cp:revision>2</cp:revision>
  <dcterms:created xsi:type="dcterms:W3CDTF">2020-01-01T15:14:23Z</dcterms:created>
  <dcterms:modified xsi:type="dcterms:W3CDTF">2020-01-01T15:17:46Z</dcterms:modified>
</cp:coreProperties>
</file>