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F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92" y="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6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5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8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2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9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52930" y="3216055"/>
            <a:ext cx="516706" cy="1044218"/>
          </a:xfrm>
          <a:prstGeom prst="line">
            <a:avLst/>
          </a:prstGeom>
          <a:ln w="762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06344" y="3276247"/>
            <a:ext cx="675384" cy="940154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70147" y="3149551"/>
            <a:ext cx="787616" cy="1066850"/>
          </a:xfrm>
          <a:prstGeom prst="ellipse">
            <a:avLst/>
          </a:prstGeom>
          <a:solidFill>
            <a:srgbClr val="CCFFCC"/>
          </a:soli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2770908" y="3181137"/>
            <a:ext cx="877455" cy="1001709"/>
          </a:xfrm>
          <a:prstGeom prst="parallelogram">
            <a:avLst/>
          </a:prstGeom>
          <a:noFill/>
          <a:ln w="76200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3998288" y="3228982"/>
            <a:ext cx="1050636" cy="987419"/>
          </a:xfrm>
          <a:prstGeom prst="hexago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27878" y="3228982"/>
            <a:ext cx="1006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Red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0" name="Right Triangle 19"/>
          <p:cNvSpPr/>
          <p:nvPr/>
        </p:nvSpPr>
        <p:spPr>
          <a:xfrm>
            <a:off x="6315651" y="3181310"/>
            <a:ext cx="831273" cy="954259"/>
          </a:xfrm>
          <a:prstGeom prst="rtTriangle">
            <a:avLst/>
          </a:prstGeom>
          <a:solidFill>
            <a:srgbClr val="FFFF00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146924" y="3181310"/>
            <a:ext cx="110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20F8FD"/>
                </a:solidFill>
              </a:rPr>
              <a:t>Cyan</a:t>
            </a:r>
            <a:endParaRPr lang="en-US" sz="3600" dirty="0">
              <a:solidFill>
                <a:srgbClr val="20F8FD"/>
              </a:solidFill>
            </a:endParaRPr>
          </a:p>
        </p:txBody>
      </p:sp>
      <p:sp>
        <p:nvSpPr>
          <p:cNvPr id="22" name="Regular Pentagon 21"/>
          <p:cNvSpPr/>
          <p:nvPr/>
        </p:nvSpPr>
        <p:spPr>
          <a:xfrm>
            <a:off x="8384309" y="3228982"/>
            <a:ext cx="646545" cy="646331"/>
          </a:xfrm>
          <a:prstGeom prst="pentagon">
            <a:avLst/>
          </a:prstGeom>
          <a:noFill/>
          <a:ln w="571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18</cp:revision>
  <dcterms:created xsi:type="dcterms:W3CDTF">2019-12-29T19:28:22Z</dcterms:created>
  <dcterms:modified xsi:type="dcterms:W3CDTF">2019-12-31T13:56:08Z</dcterms:modified>
</cp:coreProperties>
</file>