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0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237A-B574-5E47-B70F-5003CB65F1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C271-2EFA-3C44-AD40-239B25B0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9023" y="1732026"/>
            <a:ext cx="3277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53505" y="2474324"/>
            <a:ext cx="1352529" cy="1270152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3</cp:revision>
  <dcterms:created xsi:type="dcterms:W3CDTF">2019-12-31T09:51:41Z</dcterms:created>
  <dcterms:modified xsi:type="dcterms:W3CDTF">2019-12-31T10:37:21Z</dcterms:modified>
</cp:coreProperties>
</file>