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2" r:id="rId2"/>
    <p:sldId id="349" r:id="rId3"/>
    <p:sldId id="333" r:id="rId4"/>
    <p:sldId id="341" r:id="rId5"/>
    <p:sldId id="334" r:id="rId6"/>
    <p:sldId id="338" r:id="rId7"/>
    <p:sldId id="339" r:id="rId8"/>
    <p:sldId id="340" r:id="rId9"/>
    <p:sldId id="343" r:id="rId10"/>
    <p:sldId id="350" r:id="rId11"/>
    <p:sldId id="345" r:id="rId12"/>
    <p:sldId id="347" r:id="rId13"/>
    <p:sldId id="351" r:id="rId14"/>
    <p:sldId id="34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1003" autoAdjust="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6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30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37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8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37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37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3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3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8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8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3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3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3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81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3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348880"/>
            <a:ext cx="6506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Fractal Compression</a:t>
            </a:r>
          </a:p>
          <a:p>
            <a:pPr algn="ctr"/>
            <a:endParaRPr lang="en-US" altLang="ko-KR" sz="4400" b="1" spc="-150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49BF16-7CF4-4619-AD96-0FFA749842C2}"/>
              </a:ext>
            </a:extLst>
          </p:cNvPr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2019. 06. 03</a:t>
            </a:r>
            <a:endParaRPr lang="ko-KR" altLang="en-US" sz="1050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6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2D6982E-A6D9-4B32-BEBA-5FC9B5A708DC}"/>
              </a:ext>
            </a:extLst>
          </p:cNvPr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발표자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안재광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3630" y="223917"/>
            <a:ext cx="3040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 smtClean="0">
                <a:solidFill>
                  <a:schemeClr val="bg1"/>
                </a:solidFill>
              </a:rPr>
              <a:t>Encoding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함수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89282"/>
            <a:ext cx="9144000" cy="6093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5625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" y="1927718"/>
            <a:ext cx="915352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63630" y="1093674"/>
            <a:ext cx="5409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윗부분은 </a:t>
            </a:r>
            <a:r>
              <a:rPr lang="en-US" altLang="ko-KR" b="1" dirty="0" err="1" smtClean="0"/>
              <a:t>en_result</a:t>
            </a:r>
            <a:r>
              <a:rPr lang="ko-KR" altLang="en-US" b="1" dirty="0" smtClean="0"/>
              <a:t>에 모든 </a:t>
            </a:r>
            <a:r>
              <a:rPr lang="en-US" altLang="ko-KR" b="1" dirty="0" smtClean="0"/>
              <a:t>err</a:t>
            </a:r>
            <a:r>
              <a:rPr lang="ko-KR" altLang="en-US" b="1" dirty="0" smtClean="0"/>
              <a:t>정보가 담겨져 있다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sp>
        <p:nvSpPr>
          <p:cNvPr id="20" name="직사각형 19"/>
          <p:cNvSpPr/>
          <p:nvPr/>
        </p:nvSpPr>
        <p:spPr>
          <a:xfrm>
            <a:off x="3707904" y="1927718"/>
            <a:ext cx="34083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err="1" smtClean="0">
                <a:solidFill>
                  <a:schemeClr val="bg1">
                    <a:lumMod val="95000"/>
                  </a:schemeClr>
                </a:solidFill>
              </a:rPr>
              <a:t>Cmp</a:t>
            </a:r>
            <a:r>
              <a:rPr lang="en-US" altLang="ko-KR" sz="1100" b="1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1100" b="1" dirty="0" err="1" smtClean="0">
                <a:solidFill>
                  <a:schemeClr val="bg1">
                    <a:lumMod val="95000"/>
                  </a:schemeClr>
                </a:solidFill>
              </a:rPr>
              <a:t>구조체값중</a:t>
            </a:r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bg1">
                    <a:lumMod val="95000"/>
                  </a:schemeClr>
                </a:solidFill>
              </a:rPr>
              <a:t>에러에대해서</a:t>
            </a:r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</a:rPr>
              <a:t> 내림차순으로 정리</a:t>
            </a:r>
            <a:endParaRPr lang="en-US" altLang="ko-KR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03848" y="5126448"/>
            <a:ext cx="4824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Idx</a:t>
            </a:r>
            <a:r>
              <a:rPr lang="ko-KR" altLang="en-US" sz="1200" dirty="0" smtClean="0">
                <a:solidFill>
                  <a:schemeClr val="bg1"/>
                </a:solidFill>
              </a:rPr>
              <a:t>에 대해서 오름차순 정리 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최초 에러 저장 시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idx</a:t>
            </a:r>
            <a:r>
              <a:rPr lang="ko-KR" altLang="en-US" sz="1200" dirty="0" smtClean="0">
                <a:solidFill>
                  <a:schemeClr val="bg1"/>
                </a:solidFill>
              </a:rPr>
              <a:t>를 순차적으로 부여함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47664" y="2564904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Decoding</a:t>
            </a:r>
            <a:endParaRPr lang="ko-KR" altLang="en-US" sz="5400" b="1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4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2D6982E-A6D9-4B32-BEBA-5FC9B5A708DC}"/>
              </a:ext>
            </a:extLst>
          </p:cNvPr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발표자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안재광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3630" y="223917"/>
            <a:ext cx="3040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-150" dirty="0" smtClean="0">
                <a:solidFill>
                  <a:schemeClr val="bg1"/>
                </a:solidFill>
              </a:rPr>
              <a:t>DECODING 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89282"/>
            <a:ext cx="9144000" cy="6093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5625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6" y="1196752"/>
            <a:ext cx="9144000" cy="498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88024" y="2348880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95000"/>
                  </a:schemeClr>
                </a:solidFill>
              </a:rPr>
              <a:t>인코딩과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 반대로 연산 진행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2D6982E-A6D9-4B32-BEBA-5FC9B5A708DC}"/>
              </a:ext>
            </a:extLst>
          </p:cNvPr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발표자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안재광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3630" y="223917"/>
            <a:ext cx="3040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-150" dirty="0" smtClean="0">
                <a:solidFill>
                  <a:schemeClr val="bg1"/>
                </a:solidFill>
              </a:rPr>
              <a:t>DECODING 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89282"/>
            <a:ext cx="9144000" cy="6093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5625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62" y="1275608"/>
            <a:ext cx="8442465" cy="47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776245" y="1412776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상위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20% N=4</a:t>
            </a:r>
            <a:r>
              <a:rPr lang="ko-KR" altLang="en-US" b="1" dirty="0" err="1" smtClean="0">
                <a:solidFill>
                  <a:schemeClr val="bg1">
                    <a:lumMod val="95000"/>
                  </a:schemeClr>
                </a:solidFill>
              </a:rPr>
              <a:t>인코딩에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 대해선 다르게 값 접근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2D6982E-A6D9-4B32-BEBA-5FC9B5A708DC}"/>
              </a:ext>
            </a:extLst>
          </p:cNvPr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발표자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안재광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3630" y="223917"/>
            <a:ext cx="3040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-150" dirty="0" smtClean="0">
                <a:solidFill>
                  <a:schemeClr val="bg1"/>
                </a:solidFill>
              </a:rPr>
              <a:t>RESULT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89282"/>
            <a:ext cx="9144000" cy="6093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5625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C:\Users\AJK94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6" y="1010204"/>
            <a:ext cx="91440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36512" y="4086111"/>
            <a:ext cx="1835696" cy="43204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2D6982E-A6D9-4B32-BEBA-5FC9B5A708DC}"/>
              </a:ext>
            </a:extLst>
          </p:cNvPr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발표자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안재광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3630" y="223917"/>
            <a:ext cx="3040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50" dirty="0" smtClean="0">
                <a:solidFill>
                  <a:schemeClr val="bg1"/>
                </a:solidFill>
              </a:rPr>
              <a:t>알고리즘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639" y="764704"/>
            <a:ext cx="9144000" cy="6093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56" y="1268760"/>
            <a:ext cx="709892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7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8331" y="908720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INDEX</a:t>
            </a:r>
            <a:endParaRPr lang="ko-KR" altLang="en-US" sz="3200" b="1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8050" y="2636912"/>
            <a:ext cx="720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 err="1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Func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 List</a:t>
            </a: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Encoding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b="1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  Decoding</a:t>
            </a:r>
            <a:endParaRPr lang="en-US" altLang="ko-KR" sz="2000" b="1" dirty="0" smtClean="0">
              <a:solidFill>
                <a:schemeClr val="accent6"/>
              </a:solidFill>
              <a:latin typeface="HY견명조" pitchFamily="18" charset="-127"/>
              <a:ea typeface="HY견명조" pitchFamily="18" charset="-127"/>
            </a:endParaRPr>
          </a:p>
          <a:p>
            <a:endParaRPr lang="en-US" altLang="ko-KR" sz="2000" b="1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  Result</a:t>
            </a:r>
            <a:endParaRPr lang="en-US" altLang="ko-KR" sz="2000" b="1" dirty="0" smtClean="0">
              <a:solidFill>
                <a:schemeClr val="accent6"/>
              </a:solidFill>
              <a:latin typeface="HY견명조" pitchFamily="18" charset="-127"/>
              <a:ea typeface="HY견명조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  <a:p>
            <a:endParaRPr lang="en-US" altLang="ko-KR" sz="2000" b="1" dirty="0">
              <a:solidFill>
                <a:schemeClr val="accent6"/>
              </a:solidFill>
              <a:latin typeface="HY견명조" pitchFamily="18" charset="-127"/>
              <a:ea typeface="HY견명조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sz="20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49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47664" y="2564904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Function </a:t>
            </a:r>
            <a:endParaRPr lang="ko-KR" altLang="en-US" sz="5400" b="1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9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2D6982E-A6D9-4B32-BEBA-5FC9B5A708DC}"/>
              </a:ext>
            </a:extLst>
          </p:cNvPr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발표자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안재광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3630" y="223917"/>
            <a:ext cx="3040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-150" dirty="0" smtClean="0">
                <a:solidFill>
                  <a:schemeClr val="bg1"/>
                </a:solidFill>
              </a:rPr>
              <a:t>FUNC LIST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639" y="764704"/>
            <a:ext cx="9144000" cy="6093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" y="1906351"/>
            <a:ext cx="9116361" cy="480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68144" y="5373216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GT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함수 선택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bg1">
                    <a:lumMod val="95000"/>
                  </a:schemeClr>
                </a:solidFill>
              </a:rPr>
              <a:t>반복문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</a:rPr>
              <a:t> 내 사용 하기 위해 정의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" y="792136"/>
            <a:ext cx="9123048" cy="10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11760" y="1352673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Err 20%, 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상위 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20% </a:t>
            </a:r>
            <a:r>
              <a:rPr lang="ko-KR" altLang="en-US" sz="1200" b="1" dirty="0" err="1" smtClean="0">
                <a:solidFill>
                  <a:schemeClr val="bg1">
                    <a:lumMod val="95000"/>
                  </a:schemeClr>
                </a:solidFill>
              </a:rPr>
              <a:t>해당시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bg1">
                    <a:lumMod val="95000"/>
                  </a:schemeClr>
                </a:solidFill>
              </a:rPr>
              <a:t>자식노드를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 생성하는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200" b="1" dirty="0" err="1" smtClean="0">
                <a:solidFill>
                  <a:schemeClr val="bg1">
                    <a:lumMod val="95000"/>
                  </a:schemeClr>
                </a:solidFill>
              </a:rPr>
              <a:t>트리구조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2D6982E-A6D9-4B32-BEBA-5FC9B5A708DC}"/>
              </a:ext>
            </a:extLst>
          </p:cNvPr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발표자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안재광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3630" y="223917"/>
            <a:ext cx="3040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-150" dirty="0" smtClean="0">
                <a:solidFill>
                  <a:schemeClr val="bg1"/>
                </a:solidFill>
              </a:rPr>
              <a:t>FUNC LIST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639" y="764704"/>
            <a:ext cx="9144000" cy="6093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" y="1010204"/>
            <a:ext cx="9106592" cy="229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68144" y="2764993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이미지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alpha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곱셈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" y="3573016"/>
            <a:ext cx="836881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60032" y="4941168"/>
            <a:ext cx="3150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기존 이중포인터에서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상위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20% sorting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편의 위해 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차원 으로 변경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2D6982E-A6D9-4B32-BEBA-5FC9B5A708DC}"/>
              </a:ext>
            </a:extLst>
          </p:cNvPr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발표자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안재광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3630" y="223917"/>
            <a:ext cx="3040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-150" dirty="0" smtClean="0">
                <a:solidFill>
                  <a:schemeClr val="bg1"/>
                </a:solidFill>
              </a:rPr>
              <a:t>FUNC LIST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89282"/>
            <a:ext cx="9144000" cy="6093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28184" y="5949280"/>
            <a:ext cx="3124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95000"/>
                  </a:schemeClr>
                </a:solidFill>
              </a:rPr>
              <a:t>인코딩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 결과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txt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파일에 저장 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3" y="897697"/>
            <a:ext cx="8986905" cy="227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228184" y="2033091"/>
            <a:ext cx="14205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Result </a:t>
            </a:r>
          </a:p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동적 메모리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해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3" y="3276446"/>
            <a:ext cx="8986905" cy="32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724128" y="3651264"/>
            <a:ext cx="2812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95000"/>
                  </a:schemeClr>
                </a:solidFill>
              </a:rPr>
              <a:t>인코딩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 결과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txt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파일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64283" y="4930953"/>
            <a:ext cx="4081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</a:rPr>
              <a:t>상위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</a:rPr>
              <a:t>20% </a:t>
            </a:r>
            <a:r>
              <a:rPr lang="ko-KR" altLang="en-US" sz="1400" b="1" dirty="0" err="1" smtClean="0">
                <a:solidFill>
                  <a:schemeClr val="bg1">
                    <a:lumMod val="95000"/>
                  </a:schemeClr>
                </a:solidFill>
              </a:rPr>
              <a:t>해당시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</a:rPr>
              <a:t>개의 </a:t>
            </a:r>
            <a:r>
              <a:rPr lang="ko-KR" altLang="en-US" sz="1400" b="1" dirty="0" err="1" smtClean="0">
                <a:solidFill>
                  <a:schemeClr val="bg1">
                    <a:lumMod val="95000"/>
                  </a:schemeClr>
                </a:solidFill>
              </a:rPr>
              <a:t>인코딩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</a:rPr>
              <a:t> 결과 추가로 작성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47664" y="2564904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Encoding</a:t>
            </a:r>
            <a:endParaRPr lang="ko-KR" altLang="en-US" sz="5400" b="1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1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2D6982E-A6D9-4B32-BEBA-5FC9B5A708DC}"/>
              </a:ext>
            </a:extLst>
          </p:cNvPr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발표자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안재광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3630" y="223917"/>
            <a:ext cx="3040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-150" dirty="0" smtClean="0">
                <a:solidFill>
                  <a:schemeClr val="bg1"/>
                </a:solidFill>
              </a:rPr>
              <a:t>Template Matching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89282"/>
            <a:ext cx="9144000" cy="6093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5625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" y="5085184"/>
            <a:ext cx="9132713" cy="177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오른쪽 중괄호 16"/>
          <p:cNvSpPr/>
          <p:nvPr/>
        </p:nvSpPr>
        <p:spPr>
          <a:xfrm>
            <a:off x="5652120" y="5157192"/>
            <a:ext cx="342407" cy="652718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08606" y="5298885"/>
            <a:ext cx="2529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에러 최소가 </a:t>
            </a:r>
            <a:r>
              <a:rPr lang="ko-KR" altLang="en-US" b="1" dirty="0" err="1" smtClean="0">
                <a:solidFill>
                  <a:schemeClr val="bg1">
                    <a:lumMod val="95000"/>
                  </a:schemeClr>
                </a:solidFill>
              </a:rPr>
              <a:t>될때마다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esult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구조체에 갱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오른쪽 중괄호 21"/>
          <p:cNvSpPr/>
          <p:nvPr/>
        </p:nvSpPr>
        <p:spPr>
          <a:xfrm>
            <a:off x="3347864" y="6063389"/>
            <a:ext cx="171203" cy="652718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9282"/>
            <a:ext cx="9143999" cy="429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549224" y="6091648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</a:rPr>
              <a:t>동적 할당 후 사용이 끝나면</a:t>
            </a:r>
            <a:endParaRPr lang="en-US" altLang="ko-KR" sz="1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</a:rPr>
              <a:t>항상 해제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</a:rPr>
              <a:t>!,(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</a:rPr>
              <a:t>나중에 프로그램 죽음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</a:rPr>
              <a:t>.)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6037401" y="3835930"/>
            <a:ext cx="342407" cy="108012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48569" y="3992720"/>
            <a:ext cx="23439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GT1~8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과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Alpha 0.3~1.0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까지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모든 경우를 본다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2040" y="1412776"/>
            <a:ext cx="4134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한 개의 빨간 </a:t>
            </a:r>
            <a:r>
              <a:rPr lang="ko-KR" altLang="en-US" b="1" dirty="0" err="1" smtClean="0">
                <a:solidFill>
                  <a:schemeClr val="bg1">
                    <a:lumMod val="95000"/>
                  </a:schemeClr>
                </a:solidFill>
              </a:rPr>
              <a:t>블락에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 대해서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최소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err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에 대한 </a:t>
            </a:r>
            <a:r>
              <a:rPr lang="ko-KR" altLang="en-US" b="1" dirty="0" err="1" smtClean="0">
                <a:solidFill>
                  <a:schemeClr val="bg1">
                    <a:lumMod val="95000"/>
                  </a:schemeClr>
                </a:solidFill>
              </a:rPr>
              <a:t>인코딩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 정보를 구한다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</TotalTime>
  <Words>211</Words>
  <Application>Microsoft Office PowerPoint</Application>
  <PresentationFormat>화면 슬라이드 쇼(4:3)</PresentationFormat>
  <Paragraphs>74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AJK94</cp:lastModifiedBy>
  <cp:revision>154</cp:revision>
  <dcterms:created xsi:type="dcterms:W3CDTF">2016-11-03T20:47:04Z</dcterms:created>
  <dcterms:modified xsi:type="dcterms:W3CDTF">2019-06-19T15:49:52Z</dcterms:modified>
</cp:coreProperties>
</file>