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23F5-198E-4BF4-A129-8809CD879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50BB9-6937-4A2D-B0B0-1AD188BAC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A5BB9-9BC6-4BB2-8FBB-B0466DEB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73BB5-C670-4756-B475-8438A91A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7758-822E-473A-86C8-A45FA126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99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18B4-EC77-43DD-BACC-2484EB75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802BE-5A97-4510-AA73-F64576220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9229B-9B51-42D1-960A-902D54B3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DE5AB-8B50-419F-B5B2-6D8BC9D9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0D15-EF3B-4D3C-8AF9-0BB3DCEF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02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A3719-13EC-457F-9B4D-9C7E3B8C1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DA718-73E1-4F2D-A723-3A9F615F7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A341C-2DB1-46E1-87BC-C128F684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5D25-6247-4487-9140-EE092CA0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B131-77CF-4F05-8FAF-299F21E4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6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1FDC-26A1-4456-A9DB-72A6A0A0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7CEE-4549-46D4-8880-AEF1959FE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3674-57CC-42D5-9639-BBE5F3CF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854B-C0D6-47C6-9F97-F21DF5DC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E28E4-816A-43FF-B2CF-0716904A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27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662-816F-46FC-8B89-C18E45EB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C9D85-00E1-46BF-AD39-33E7CDC0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A950-291C-4D3E-9B53-A905892F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345F-E551-4CC1-B079-5E1C18BC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151B-C560-467A-B047-2662DB45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11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88C8-0D19-4AC8-B5A6-8D9DD0CB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CF5C-4D9A-40AA-8960-04C41B124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30C2A-CF94-4C7C-B74D-D5917B0FD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90E75-C11A-404D-999D-2812BD98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B111-73CB-456D-BD73-01F41CDB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F4B53-0D87-4491-84F1-E4AC806A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22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3400-F204-4B77-9BCE-D5FECF89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FBABE-D2ED-4C6A-8DAE-25768324E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B2DBC-E8ED-45C6-9085-4FB8636A1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5ABD2-6C5D-45E7-8F56-0FB9175A3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FE77-20FF-42DF-9D09-68C2F9ED5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0EB68-5C0B-43B4-BF82-B91641B2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3BAD4-01EC-4FE1-880A-F5BF4166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679FA-1D67-47F0-9CB7-F8C2C0D4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19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25AB-81CE-4FD2-BDC1-817BB338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24E-4518-40F8-9504-185133B8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699ED-DB6D-4573-B258-04440850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6220F-8955-42DF-9CE6-533DDDD0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99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08FDC-ED39-4736-8316-5D23DA6C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53FA7-6B4A-4455-944E-AE157F76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C39AA-231D-44C3-9DBE-0262DF52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73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E4EC-8FC3-422B-AE17-CE18C367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B751D-B80D-49B2-9E6F-F252F3973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B654D-1E9F-4823-AD6D-6CA800CB6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BDFFB-4E12-4D32-A75F-2D09FA26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F9F8E-E557-48A7-B07D-C16B168E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5AF51-3781-48C9-BBB8-2A387B84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49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2677-865D-43B7-ADF3-5CE29190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9C307-8E76-4941-9E21-6E97BE8B4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71B01-96ED-485E-932E-6CFFE7518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95832-4556-4A76-8C0C-94963271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1F557-402E-4C94-AD82-282CCD62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3BFF-2124-4D1B-9CD2-1B2328F0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96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5C723-2C19-4986-BC6C-5BB41809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397B4-288D-44CD-8DB3-434925749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8E64E-0F59-4BB1-93A0-C4AB97D35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0F29-9CE7-40E0-9179-0A1D030FA93A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E6F6-3641-4EEC-84EF-7BC3C4950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90F0D-3038-415A-A6E4-762C757EE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94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4C787ED-FAD0-4041-BC09-22BE075D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75" y="0"/>
            <a:ext cx="932244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CEEC88-5249-4476-846E-3C59982C35D5}"/>
              </a:ext>
            </a:extLst>
          </p:cNvPr>
          <p:cNvSpPr/>
          <p:nvPr/>
        </p:nvSpPr>
        <p:spPr>
          <a:xfrm>
            <a:off x="1741713" y="5258854"/>
            <a:ext cx="8688162" cy="1256246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4AC31-2509-456C-A511-6E2754DB3401}"/>
              </a:ext>
            </a:extLst>
          </p:cNvPr>
          <p:cNvSpPr/>
          <p:nvPr/>
        </p:nvSpPr>
        <p:spPr>
          <a:xfrm>
            <a:off x="1741713" y="342900"/>
            <a:ext cx="1744437" cy="491595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6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8EC5D2-EDD3-4657-8FDA-9F779D142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75" y="0"/>
            <a:ext cx="932244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44A57C-3D00-4371-AA1E-1CA181E33D4A}"/>
              </a:ext>
            </a:extLst>
          </p:cNvPr>
          <p:cNvSpPr/>
          <p:nvPr/>
        </p:nvSpPr>
        <p:spPr>
          <a:xfrm>
            <a:off x="1741713" y="5258854"/>
            <a:ext cx="8688162" cy="1256246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D7C530-83F2-417A-9DD0-DAB6DDD4B588}"/>
              </a:ext>
            </a:extLst>
          </p:cNvPr>
          <p:cNvSpPr/>
          <p:nvPr/>
        </p:nvSpPr>
        <p:spPr>
          <a:xfrm>
            <a:off x="1741713" y="342900"/>
            <a:ext cx="1744437" cy="491595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0B2206-E28F-48B1-A445-CACB69816270}"/>
              </a:ext>
            </a:extLst>
          </p:cNvPr>
          <p:cNvSpPr/>
          <p:nvPr/>
        </p:nvSpPr>
        <p:spPr>
          <a:xfrm>
            <a:off x="1651225" y="6424612"/>
            <a:ext cx="180975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62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F59AAF-C83B-4764-A9AD-0F758BF86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75" y="0"/>
            <a:ext cx="932244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121E71-57F0-4496-BAAC-169A6F847C3F}"/>
              </a:ext>
            </a:extLst>
          </p:cNvPr>
          <p:cNvSpPr/>
          <p:nvPr/>
        </p:nvSpPr>
        <p:spPr>
          <a:xfrm>
            <a:off x="1741712" y="5246942"/>
            <a:ext cx="3477988" cy="1249108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75CE3F-BD13-4A2F-AAD1-29553D246C9E}"/>
              </a:ext>
            </a:extLst>
          </p:cNvPr>
          <p:cNvSpPr/>
          <p:nvPr/>
        </p:nvSpPr>
        <p:spPr>
          <a:xfrm>
            <a:off x="1651225" y="6424612"/>
            <a:ext cx="180975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2FAFC-04D5-4FC3-831B-6BB31DEAD8F7}"/>
              </a:ext>
            </a:extLst>
          </p:cNvPr>
          <p:cNvSpPr/>
          <p:nvPr/>
        </p:nvSpPr>
        <p:spPr>
          <a:xfrm>
            <a:off x="1741712" y="2781300"/>
            <a:ext cx="1715863" cy="3733799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FE5A67-BCFF-41EF-A97B-25D6DF512B36}"/>
              </a:ext>
            </a:extLst>
          </p:cNvPr>
          <p:cNvSpPr/>
          <p:nvPr/>
        </p:nvSpPr>
        <p:spPr>
          <a:xfrm>
            <a:off x="2599642" y="6062662"/>
            <a:ext cx="18097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2A9975-799D-4570-9A70-37EFD145A1E3}"/>
              </a:ext>
            </a:extLst>
          </p:cNvPr>
          <p:cNvSpPr/>
          <p:nvPr/>
        </p:nvSpPr>
        <p:spPr>
          <a:xfrm>
            <a:off x="1813150" y="5861971"/>
            <a:ext cx="180975" cy="1809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5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B615B2-79E3-4CE3-8816-777802E4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75" y="0"/>
            <a:ext cx="932244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CCAA1B-A7A2-4AD8-A348-4B6F119F151D}"/>
              </a:ext>
            </a:extLst>
          </p:cNvPr>
          <p:cNvSpPr/>
          <p:nvPr/>
        </p:nvSpPr>
        <p:spPr>
          <a:xfrm>
            <a:off x="1741712" y="301358"/>
            <a:ext cx="1725388" cy="6172845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430754-D0A3-494C-8714-554D9F1CC892}"/>
              </a:ext>
            </a:extLst>
          </p:cNvPr>
          <p:cNvSpPr/>
          <p:nvPr/>
        </p:nvSpPr>
        <p:spPr>
          <a:xfrm>
            <a:off x="3467100" y="5286376"/>
            <a:ext cx="6911750" cy="1206704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9F11D-F7C4-4B09-90E8-E4F0933ED0D8}"/>
              </a:ext>
            </a:extLst>
          </p:cNvPr>
          <p:cNvSpPr/>
          <p:nvPr/>
        </p:nvSpPr>
        <p:spPr>
          <a:xfrm>
            <a:off x="3467100" y="3990975"/>
            <a:ext cx="6911750" cy="1295401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07BE9-92C3-4377-A20C-AD95D6D233F3}"/>
              </a:ext>
            </a:extLst>
          </p:cNvPr>
          <p:cNvSpPr/>
          <p:nvPr/>
        </p:nvSpPr>
        <p:spPr>
          <a:xfrm>
            <a:off x="3467100" y="301358"/>
            <a:ext cx="1800225" cy="3689617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CA0AFF-0BEA-450C-AA8E-62CFFB8C9A46}"/>
              </a:ext>
            </a:extLst>
          </p:cNvPr>
          <p:cNvSpPr/>
          <p:nvPr/>
        </p:nvSpPr>
        <p:spPr>
          <a:xfrm>
            <a:off x="1651225" y="6424612"/>
            <a:ext cx="180975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ECF6B0-90C4-4557-BD7B-60B51E32B82B}"/>
              </a:ext>
            </a:extLst>
          </p:cNvPr>
          <p:cNvSpPr/>
          <p:nvPr/>
        </p:nvSpPr>
        <p:spPr>
          <a:xfrm>
            <a:off x="2599642" y="6062662"/>
            <a:ext cx="18097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5489BB-6578-4715-B386-2B7469705E7D}"/>
              </a:ext>
            </a:extLst>
          </p:cNvPr>
          <p:cNvSpPr/>
          <p:nvPr/>
        </p:nvSpPr>
        <p:spPr>
          <a:xfrm>
            <a:off x="1813150" y="5861971"/>
            <a:ext cx="180975" cy="1809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34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243886-85F6-4D44-A27D-FEA0BC0E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75" y="0"/>
            <a:ext cx="932244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5F8DCF-55A4-4BED-9796-80E999A89816}"/>
              </a:ext>
            </a:extLst>
          </p:cNvPr>
          <p:cNvSpPr/>
          <p:nvPr/>
        </p:nvSpPr>
        <p:spPr>
          <a:xfrm>
            <a:off x="1741712" y="301358"/>
            <a:ext cx="1725388" cy="6172845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C6BD6A-79FB-4300-98C8-F1491735CC83}"/>
              </a:ext>
            </a:extLst>
          </p:cNvPr>
          <p:cNvSpPr/>
          <p:nvPr/>
        </p:nvSpPr>
        <p:spPr>
          <a:xfrm>
            <a:off x="3467100" y="5286376"/>
            <a:ext cx="6911750" cy="1206704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989961-A6E6-4DCE-9102-644A2E35BB2E}"/>
              </a:ext>
            </a:extLst>
          </p:cNvPr>
          <p:cNvSpPr/>
          <p:nvPr/>
        </p:nvSpPr>
        <p:spPr>
          <a:xfrm>
            <a:off x="3467100" y="3990975"/>
            <a:ext cx="6911750" cy="1295401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DA94B0-1192-4EA1-9ED9-BF1B2D0AFCCF}"/>
              </a:ext>
            </a:extLst>
          </p:cNvPr>
          <p:cNvSpPr/>
          <p:nvPr/>
        </p:nvSpPr>
        <p:spPr>
          <a:xfrm>
            <a:off x="3467100" y="301358"/>
            <a:ext cx="1800225" cy="3689617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256DF2-BFD0-487E-9182-F7C431B89545}"/>
              </a:ext>
            </a:extLst>
          </p:cNvPr>
          <p:cNvSpPr/>
          <p:nvPr/>
        </p:nvSpPr>
        <p:spPr>
          <a:xfrm>
            <a:off x="1651225" y="6424612"/>
            <a:ext cx="180975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C5EEF3-07BB-4D80-B829-FF07924A3761}"/>
              </a:ext>
            </a:extLst>
          </p:cNvPr>
          <p:cNvSpPr/>
          <p:nvPr/>
        </p:nvSpPr>
        <p:spPr>
          <a:xfrm>
            <a:off x="2599642" y="6062662"/>
            <a:ext cx="18097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97278B-BDCD-46A8-8FBF-8D62A3D6437B}"/>
              </a:ext>
            </a:extLst>
          </p:cNvPr>
          <p:cNvSpPr/>
          <p:nvPr/>
        </p:nvSpPr>
        <p:spPr>
          <a:xfrm>
            <a:off x="1813150" y="5861971"/>
            <a:ext cx="180975" cy="1809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9A57E2-60B3-4066-BCDE-4ECF60908D85}"/>
              </a:ext>
            </a:extLst>
          </p:cNvPr>
          <p:cNvCxnSpPr/>
          <p:nvPr/>
        </p:nvCxnSpPr>
        <p:spPr>
          <a:xfrm flipV="1">
            <a:off x="1994125" y="6243637"/>
            <a:ext cx="605517" cy="230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A1668A-4A18-46C8-93F7-0B3D5373F1C5}"/>
              </a:ext>
            </a:extLst>
          </p:cNvPr>
          <p:cNvCxnSpPr/>
          <p:nvPr/>
        </p:nvCxnSpPr>
        <p:spPr>
          <a:xfrm flipV="1">
            <a:off x="2705100" y="5576221"/>
            <a:ext cx="0" cy="466725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0735F2-8E3F-4F9A-9875-B826C328996D}"/>
              </a:ext>
            </a:extLst>
          </p:cNvPr>
          <p:cNvCxnSpPr/>
          <p:nvPr/>
        </p:nvCxnSpPr>
        <p:spPr>
          <a:xfrm flipV="1">
            <a:off x="2705100" y="6304883"/>
            <a:ext cx="0" cy="466725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75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A86CC7-267D-4BD4-8149-5BA3A4EB5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75" y="0"/>
            <a:ext cx="932244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5A3505-573B-4BE5-BA64-0BF768F8850E}"/>
              </a:ext>
            </a:extLst>
          </p:cNvPr>
          <p:cNvSpPr/>
          <p:nvPr/>
        </p:nvSpPr>
        <p:spPr>
          <a:xfrm>
            <a:off x="1741712" y="301358"/>
            <a:ext cx="1725388" cy="6172845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663D89-9B5F-484F-ADED-053C68E88E52}"/>
              </a:ext>
            </a:extLst>
          </p:cNvPr>
          <p:cNvSpPr/>
          <p:nvPr/>
        </p:nvSpPr>
        <p:spPr>
          <a:xfrm>
            <a:off x="3467100" y="5286376"/>
            <a:ext cx="6911750" cy="1206704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BDA18-2B16-4BB9-A062-9FF502B0BE73}"/>
              </a:ext>
            </a:extLst>
          </p:cNvPr>
          <p:cNvSpPr/>
          <p:nvPr/>
        </p:nvSpPr>
        <p:spPr>
          <a:xfrm>
            <a:off x="3467100" y="3990975"/>
            <a:ext cx="6911750" cy="1295401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34BE02-FE3C-4E1B-9AA1-CE203E5D718E}"/>
              </a:ext>
            </a:extLst>
          </p:cNvPr>
          <p:cNvSpPr/>
          <p:nvPr/>
        </p:nvSpPr>
        <p:spPr>
          <a:xfrm>
            <a:off x="3467100" y="301358"/>
            <a:ext cx="1800225" cy="3689617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B91BD5-FF37-4E32-8BA7-B05F42066504}"/>
              </a:ext>
            </a:extLst>
          </p:cNvPr>
          <p:cNvSpPr/>
          <p:nvPr/>
        </p:nvSpPr>
        <p:spPr>
          <a:xfrm>
            <a:off x="1651225" y="6424612"/>
            <a:ext cx="180975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9CFCB4-52B9-488B-B49C-39C7864F1660}"/>
              </a:ext>
            </a:extLst>
          </p:cNvPr>
          <p:cNvSpPr/>
          <p:nvPr/>
        </p:nvSpPr>
        <p:spPr>
          <a:xfrm>
            <a:off x="2599642" y="6062662"/>
            <a:ext cx="18097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8BADFB-F9DC-4A7A-9594-4DA7DAD422E7}"/>
              </a:ext>
            </a:extLst>
          </p:cNvPr>
          <p:cNvSpPr/>
          <p:nvPr/>
        </p:nvSpPr>
        <p:spPr>
          <a:xfrm>
            <a:off x="1813150" y="5861971"/>
            <a:ext cx="180975" cy="1809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7D2219-0CEA-4A2D-B154-09B7F4B3E5BD}"/>
              </a:ext>
            </a:extLst>
          </p:cNvPr>
          <p:cNvCxnSpPr/>
          <p:nvPr/>
        </p:nvCxnSpPr>
        <p:spPr>
          <a:xfrm flipV="1">
            <a:off x="2852055" y="5922583"/>
            <a:ext cx="605517" cy="230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87838A-0419-4304-B249-39C4F24D6E9E}"/>
              </a:ext>
            </a:extLst>
          </p:cNvPr>
          <p:cNvCxnSpPr/>
          <p:nvPr/>
        </p:nvCxnSpPr>
        <p:spPr>
          <a:xfrm flipV="1">
            <a:off x="3571875" y="5286376"/>
            <a:ext cx="0" cy="466725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8BD628-BEB7-4814-B03C-2A26A6F12D1E}"/>
              </a:ext>
            </a:extLst>
          </p:cNvPr>
          <p:cNvCxnSpPr/>
          <p:nvPr/>
        </p:nvCxnSpPr>
        <p:spPr>
          <a:xfrm flipV="1">
            <a:off x="3600450" y="5957887"/>
            <a:ext cx="0" cy="466725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EDB8C4A-64CA-452D-BE11-CB7FCE806799}"/>
              </a:ext>
            </a:extLst>
          </p:cNvPr>
          <p:cNvSpPr/>
          <p:nvPr/>
        </p:nvSpPr>
        <p:spPr>
          <a:xfrm>
            <a:off x="3499755" y="5754585"/>
            <a:ext cx="18097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15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971AD1-9D9B-42BD-B427-EE5FB0DEC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47" y="0"/>
            <a:ext cx="9362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17</cp:revision>
  <dcterms:created xsi:type="dcterms:W3CDTF">2018-05-20T14:49:31Z</dcterms:created>
  <dcterms:modified xsi:type="dcterms:W3CDTF">2018-05-21T16:09:34Z</dcterms:modified>
</cp:coreProperties>
</file>