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9DD8-FFC8-4995-A115-D343ED1FF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A9A8F-885B-419B-A606-80F2AE8C4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E6D50-6296-443C-996C-6676C598C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00A-912B-46A5-8E3D-633CDDEF1D9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3264A-EB22-4A20-A3CE-1ED917A9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073F9-7D41-4C0B-AC36-CD6B85E5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1F76-E6F2-45D3-9A20-4B9EDFBE2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9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4EBC-49CE-438C-8827-C30DF7EA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3D7C4-4755-43CA-ACAF-679D85DA4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94482-10F9-420D-86A0-B2D6D4AF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00A-912B-46A5-8E3D-633CDDEF1D9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1B9CD-C747-4C3D-9FAA-018E2EBD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50F0B-A700-4783-BF6F-6E6E6789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1F76-E6F2-45D3-9A20-4B9EDFBE2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27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B5C42-AD2B-484D-8E6F-D6954E37D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EBA22-D638-41F1-86B1-427F6B511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E3869-58BC-4F3C-A53E-1F2778E9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00A-912B-46A5-8E3D-633CDDEF1D9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75FF1-6F4A-40DB-B0AB-D3A12172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60F7C-3A15-4D78-8880-32A49706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1F76-E6F2-45D3-9A20-4B9EDFBE2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17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3ED8-4503-428A-B036-975D1AB2B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0868E-AC05-47F1-B35E-B7A20D9A4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1F819-B6C8-489A-86BF-5B23609C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00A-912B-46A5-8E3D-633CDDEF1D9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25B55-161A-425F-91A4-458EDAEA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2C6A-6EE4-47A4-8EE5-1067DC3F4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1F76-E6F2-45D3-9A20-4B9EDFBE2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44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883C-3BE6-4149-A9B3-6969C9CB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15919-CC6B-482C-AE99-B34D68EBB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567EF-690F-4B77-B465-95E2CFB1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00A-912B-46A5-8E3D-633CDDEF1D9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EF37A-0585-45BA-B4A3-C47F49AB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E0417-D673-4911-9942-05EC3374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1F76-E6F2-45D3-9A20-4B9EDFBE2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2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53B3-0AF5-483B-BF91-53D1E1DE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6ED73-6D6A-4D5B-9ADA-C4630FFDE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2626E-1A4B-4A11-81E1-D6AF035FA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31C7D-2214-4038-AB8F-B756EA3D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00A-912B-46A5-8E3D-633CDDEF1D9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EBC99-6725-4DB8-97B2-33EE73AB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E1DF7-CE9A-43D8-AC7F-15B5D489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1F76-E6F2-45D3-9A20-4B9EDFBE2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63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9102-8753-43CD-9D85-AC6BD9C2B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51B5A-3E4B-424F-9C18-E08A5035A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E8EBA-2F25-4990-932F-127C6E2EB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3BE8C-2B81-4429-A8BE-09F1EF86A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8729E-A921-4592-AEBF-464053EC3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EB1D7-CD96-49E2-985D-58CF34F0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00A-912B-46A5-8E3D-633CDDEF1D9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24553-7366-450C-9066-64FD942D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694C0-EBC8-4E75-989E-680F1527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1F76-E6F2-45D3-9A20-4B9EDFBE2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55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A6ED-F7C6-485D-82A5-E1071A6D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98676-6770-43C8-8E7E-B060FBF0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00A-912B-46A5-8E3D-633CDDEF1D9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767FC-B19F-4CA4-A36D-64E92D63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F0954-75D7-43C7-A3CA-E30B8307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1F76-E6F2-45D3-9A20-4B9EDFBE2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22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4CD6C9-8488-4D2E-A7E2-0E271B51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00A-912B-46A5-8E3D-633CDDEF1D9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CBF3-A2F9-4E8A-8589-9FEC59C7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53FC5-398D-4B93-A239-BF4C6B6E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1F76-E6F2-45D3-9A20-4B9EDFBE2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8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900E-6B99-42AA-96F9-D14AC920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E8E48-D12F-4426-9415-1FE97047B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13FFE-CC8A-4486-8994-ABE99B4ED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6DC90-ACD1-443C-B3A4-08484EFC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00A-912B-46A5-8E3D-633CDDEF1D9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AA869-569A-480F-A2BD-6FE49B31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CB61A-C644-489D-98C5-150D725C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1F76-E6F2-45D3-9A20-4B9EDFBE2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9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BAD3-4142-40B8-8091-E50860B6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297CD-A543-40B3-B150-5E1E1A719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E1A6D-E528-4B80-9D2F-2EE7B1278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311DA-C453-479E-AB68-107A2B2F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00A-912B-46A5-8E3D-633CDDEF1D9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5C180-5D57-4EB8-9B34-6C203F81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29642-D8BF-4678-8D3A-EF3FE120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1F76-E6F2-45D3-9A20-4B9EDFBE2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85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4173F-2B70-4641-A9E0-0E397576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2C761-C847-4E49-B021-F7BB27062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7CD0A-ED60-4766-B0B5-5A179E83F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F900A-912B-46A5-8E3D-633CDDEF1D9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5FE29-9434-4922-B13A-8FA5A5170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AFFBB-1C1F-4242-BA62-2F195E224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F1F76-E6F2-45D3-9A20-4B9EDFBE2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32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8DF948-43A5-419F-9E8C-75EB6CF332ED}"/>
              </a:ext>
            </a:extLst>
          </p:cNvPr>
          <p:cNvSpPr/>
          <p:nvPr/>
        </p:nvSpPr>
        <p:spPr>
          <a:xfrm>
            <a:off x="2505992" y="2355678"/>
            <a:ext cx="3355597" cy="17449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8D9A03-A33A-4054-A407-1FC77823E621}"/>
              </a:ext>
            </a:extLst>
          </p:cNvPr>
          <p:cNvSpPr/>
          <p:nvPr/>
        </p:nvSpPr>
        <p:spPr>
          <a:xfrm>
            <a:off x="2659791" y="2470677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3C9554-2F1E-435A-ADCB-DAE5C2A6AC8A}"/>
              </a:ext>
            </a:extLst>
          </p:cNvPr>
          <p:cNvSpPr/>
          <p:nvPr/>
        </p:nvSpPr>
        <p:spPr>
          <a:xfrm>
            <a:off x="3111398" y="2482911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AEE494-F44B-4D85-94FA-56EF57AD2C07}"/>
              </a:ext>
            </a:extLst>
          </p:cNvPr>
          <p:cNvSpPr/>
          <p:nvPr/>
        </p:nvSpPr>
        <p:spPr>
          <a:xfrm>
            <a:off x="3563005" y="2482911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FC7D2-084B-496B-910A-C47055086E66}"/>
              </a:ext>
            </a:extLst>
          </p:cNvPr>
          <p:cNvSpPr/>
          <p:nvPr/>
        </p:nvSpPr>
        <p:spPr>
          <a:xfrm>
            <a:off x="4014612" y="2490252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8181F-06E2-4A04-8359-F057CF1D8E56}"/>
              </a:ext>
            </a:extLst>
          </p:cNvPr>
          <p:cNvSpPr/>
          <p:nvPr/>
        </p:nvSpPr>
        <p:spPr>
          <a:xfrm>
            <a:off x="4466219" y="2490252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B40A60-BBF2-456C-9612-A3096E3F945D}"/>
              </a:ext>
            </a:extLst>
          </p:cNvPr>
          <p:cNvSpPr/>
          <p:nvPr/>
        </p:nvSpPr>
        <p:spPr>
          <a:xfrm>
            <a:off x="4917826" y="2491650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B36C02-36D8-47A6-8183-B0E2B6D2BE35}"/>
              </a:ext>
            </a:extLst>
          </p:cNvPr>
          <p:cNvSpPr/>
          <p:nvPr/>
        </p:nvSpPr>
        <p:spPr>
          <a:xfrm>
            <a:off x="5365240" y="2482910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4AD410-A586-4667-9650-DCF10DF96118}"/>
              </a:ext>
            </a:extLst>
          </p:cNvPr>
          <p:cNvSpPr/>
          <p:nvPr/>
        </p:nvSpPr>
        <p:spPr>
          <a:xfrm>
            <a:off x="2652800" y="2883136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2A27E9-58D3-4AB5-B2BD-D8C41F058E39}"/>
              </a:ext>
            </a:extLst>
          </p:cNvPr>
          <p:cNvSpPr/>
          <p:nvPr/>
        </p:nvSpPr>
        <p:spPr>
          <a:xfrm>
            <a:off x="3104407" y="2895370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D06116-DA0F-45F7-BB30-8D8ED870DF2A}"/>
              </a:ext>
            </a:extLst>
          </p:cNvPr>
          <p:cNvSpPr/>
          <p:nvPr/>
        </p:nvSpPr>
        <p:spPr>
          <a:xfrm>
            <a:off x="3556014" y="2895370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DBF3F0-027D-4D14-9B6F-BBA6A9376B44}"/>
              </a:ext>
            </a:extLst>
          </p:cNvPr>
          <p:cNvSpPr/>
          <p:nvPr/>
        </p:nvSpPr>
        <p:spPr>
          <a:xfrm>
            <a:off x="4007621" y="2902711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6C0504-1E5E-45E3-B107-A9F3685AF0E2}"/>
              </a:ext>
            </a:extLst>
          </p:cNvPr>
          <p:cNvSpPr/>
          <p:nvPr/>
        </p:nvSpPr>
        <p:spPr>
          <a:xfrm>
            <a:off x="4459228" y="2902711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B40455-DE93-411E-88DD-BE36070BFEB3}"/>
              </a:ext>
            </a:extLst>
          </p:cNvPr>
          <p:cNvSpPr/>
          <p:nvPr/>
        </p:nvSpPr>
        <p:spPr>
          <a:xfrm>
            <a:off x="4910835" y="2904109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A440A9-4D8A-48C6-AC6A-C098BF398711}"/>
              </a:ext>
            </a:extLst>
          </p:cNvPr>
          <p:cNvSpPr/>
          <p:nvPr/>
        </p:nvSpPr>
        <p:spPr>
          <a:xfrm>
            <a:off x="5358249" y="2895369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94E1A9-D38C-4FAC-9317-5C43972F877A}"/>
              </a:ext>
            </a:extLst>
          </p:cNvPr>
          <p:cNvSpPr/>
          <p:nvPr/>
        </p:nvSpPr>
        <p:spPr>
          <a:xfrm>
            <a:off x="2654198" y="3295595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ED3BFB-2F13-415F-865D-CB6A18118A14}"/>
              </a:ext>
            </a:extLst>
          </p:cNvPr>
          <p:cNvSpPr/>
          <p:nvPr/>
        </p:nvSpPr>
        <p:spPr>
          <a:xfrm>
            <a:off x="3105805" y="3307829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1DAB03-CF72-4BE5-8690-8D049AE02340}"/>
              </a:ext>
            </a:extLst>
          </p:cNvPr>
          <p:cNvSpPr/>
          <p:nvPr/>
        </p:nvSpPr>
        <p:spPr>
          <a:xfrm>
            <a:off x="3557412" y="3307829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A175F4-3908-444E-AF04-B0B06529529B}"/>
              </a:ext>
            </a:extLst>
          </p:cNvPr>
          <p:cNvSpPr/>
          <p:nvPr/>
        </p:nvSpPr>
        <p:spPr>
          <a:xfrm>
            <a:off x="4009019" y="3315170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71D848-924E-42F4-B494-FB34A80FE0BA}"/>
              </a:ext>
            </a:extLst>
          </p:cNvPr>
          <p:cNvSpPr/>
          <p:nvPr/>
        </p:nvSpPr>
        <p:spPr>
          <a:xfrm>
            <a:off x="4460626" y="3315170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CC7BC-2F64-4C9C-A390-DE3F6B74ACC5}"/>
              </a:ext>
            </a:extLst>
          </p:cNvPr>
          <p:cNvSpPr/>
          <p:nvPr/>
        </p:nvSpPr>
        <p:spPr>
          <a:xfrm>
            <a:off x="4912233" y="3316568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7F348-B176-4FC1-973C-2EFCFF748514}"/>
              </a:ext>
            </a:extLst>
          </p:cNvPr>
          <p:cNvSpPr/>
          <p:nvPr/>
        </p:nvSpPr>
        <p:spPr>
          <a:xfrm>
            <a:off x="5359647" y="3307828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704768-CF7A-45B6-AD50-D28E78752BC5}"/>
              </a:ext>
            </a:extLst>
          </p:cNvPr>
          <p:cNvSpPr/>
          <p:nvPr/>
        </p:nvSpPr>
        <p:spPr>
          <a:xfrm>
            <a:off x="2655596" y="3708054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EA63C4-68EF-4EA5-99A1-47EF78942F82}"/>
              </a:ext>
            </a:extLst>
          </p:cNvPr>
          <p:cNvSpPr/>
          <p:nvPr/>
        </p:nvSpPr>
        <p:spPr>
          <a:xfrm>
            <a:off x="3107203" y="3711899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A90DD5-19F7-4911-9DA1-BD4D69175525}"/>
              </a:ext>
            </a:extLst>
          </p:cNvPr>
          <p:cNvSpPr/>
          <p:nvPr/>
        </p:nvSpPr>
        <p:spPr>
          <a:xfrm>
            <a:off x="3558810" y="3720288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A0A315-0F99-4E63-A708-1416C5C13C68}"/>
              </a:ext>
            </a:extLst>
          </p:cNvPr>
          <p:cNvSpPr/>
          <p:nvPr/>
        </p:nvSpPr>
        <p:spPr>
          <a:xfrm>
            <a:off x="4010417" y="3719240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CD224D-24DC-489D-869C-1B492A510FAB}"/>
              </a:ext>
            </a:extLst>
          </p:cNvPr>
          <p:cNvSpPr/>
          <p:nvPr/>
        </p:nvSpPr>
        <p:spPr>
          <a:xfrm>
            <a:off x="4462024" y="3719240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A69363-6549-43A7-86A5-5CFC0C11B350}"/>
              </a:ext>
            </a:extLst>
          </p:cNvPr>
          <p:cNvSpPr/>
          <p:nvPr/>
        </p:nvSpPr>
        <p:spPr>
          <a:xfrm>
            <a:off x="4913631" y="3720638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8CAF32-4827-49A7-953A-89373828739C}"/>
              </a:ext>
            </a:extLst>
          </p:cNvPr>
          <p:cNvSpPr/>
          <p:nvPr/>
        </p:nvSpPr>
        <p:spPr>
          <a:xfrm>
            <a:off x="5361045" y="3720287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1041CF-BBB0-4C6A-B8BF-B030D4A38705}"/>
              </a:ext>
            </a:extLst>
          </p:cNvPr>
          <p:cNvSpPr txBox="1"/>
          <p:nvPr/>
        </p:nvSpPr>
        <p:spPr>
          <a:xfrm>
            <a:off x="317444" y="2442695"/>
            <a:ext cx="1502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Original Pixel px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88C5AD-A4F0-4F51-A178-027E2847D1AA}"/>
              </a:ext>
            </a:extLst>
          </p:cNvPr>
          <p:cNvSpPr/>
          <p:nvPr/>
        </p:nvSpPr>
        <p:spPr>
          <a:xfrm>
            <a:off x="2573104" y="3269554"/>
            <a:ext cx="922790" cy="72652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EABD37-5D7C-471A-80DF-12B98BAD1D13}"/>
              </a:ext>
            </a:extLst>
          </p:cNvPr>
          <p:cNvSpPr txBox="1"/>
          <p:nvPr/>
        </p:nvSpPr>
        <p:spPr>
          <a:xfrm>
            <a:off x="86424" y="3405952"/>
            <a:ext cx="2023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interpolierter Pixel px‘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8C8E59D-D802-41C3-90F9-4DF173D8A52F}"/>
              </a:ext>
            </a:extLst>
          </p:cNvPr>
          <p:cNvCxnSpPr/>
          <p:nvPr/>
        </p:nvCxnSpPr>
        <p:spPr>
          <a:xfrm>
            <a:off x="2069006" y="3583698"/>
            <a:ext cx="35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5014B5C-6804-4361-B66A-108752478249}"/>
              </a:ext>
            </a:extLst>
          </p:cNvPr>
          <p:cNvCxnSpPr/>
          <p:nvPr/>
        </p:nvCxnSpPr>
        <p:spPr>
          <a:xfrm>
            <a:off x="2062015" y="2611972"/>
            <a:ext cx="35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19278EC-9887-49E7-B715-ED06ABC428B0}"/>
              </a:ext>
            </a:extLst>
          </p:cNvPr>
          <p:cNvSpPr/>
          <p:nvPr/>
        </p:nvSpPr>
        <p:spPr>
          <a:xfrm>
            <a:off x="6803968" y="2355678"/>
            <a:ext cx="3355597" cy="17449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6C08FC-3C1C-4E6C-93F5-2A21DB387BC6}"/>
              </a:ext>
            </a:extLst>
          </p:cNvPr>
          <p:cNvSpPr/>
          <p:nvPr/>
        </p:nvSpPr>
        <p:spPr>
          <a:xfrm>
            <a:off x="6957767" y="2470677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BDC89C-3F76-4153-A283-FFB1801D68C8}"/>
              </a:ext>
            </a:extLst>
          </p:cNvPr>
          <p:cNvSpPr/>
          <p:nvPr/>
        </p:nvSpPr>
        <p:spPr>
          <a:xfrm>
            <a:off x="7409374" y="2482911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4DBCC79-266F-497A-8130-E02BC7227F14}"/>
              </a:ext>
            </a:extLst>
          </p:cNvPr>
          <p:cNvSpPr/>
          <p:nvPr/>
        </p:nvSpPr>
        <p:spPr>
          <a:xfrm>
            <a:off x="7860981" y="2482911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D4F61BE-D351-4F1C-809C-33E91D44FEFF}"/>
              </a:ext>
            </a:extLst>
          </p:cNvPr>
          <p:cNvSpPr/>
          <p:nvPr/>
        </p:nvSpPr>
        <p:spPr>
          <a:xfrm>
            <a:off x="8312588" y="2490252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586B459-B382-4236-A2CE-42DDBF8FF7DA}"/>
              </a:ext>
            </a:extLst>
          </p:cNvPr>
          <p:cNvSpPr/>
          <p:nvPr/>
        </p:nvSpPr>
        <p:spPr>
          <a:xfrm>
            <a:off x="8764195" y="2490252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4FE91B-E2F7-4019-AED8-36454704C92E}"/>
              </a:ext>
            </a:extLst>
          </p:cNvPr>
          <p:cNvSpPr/>
          <p:nvPr/>
        </p:nvSpPr>
        <p:spPr>
          <a:xfrm>
            <a:off x="9215802" y="2491650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E53928-ACA8-4700-B660-84D898A31584}"/>
              </a:ext>
            </a:extLst>
          </p:cNvPr>
          <p:cNvSpPr/>
          <p:nvPr/>
        </p:nvSpPr>
        <p:spPr>
          <a:xfrm>
            <a:off x="9663216" y="2482910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9B79A2D-EDF1-4FF6-AC13-82394EC76364}"/>
              </a:ext>
            </a:extLst>
          </p:cNvPr>
          <p:cNvSpPr/>
          <p:nvPr/>
        </p:nvSpPr>
        <p:spPr>
          <a:xfrm>
            <a:off x="6950776" y="2883136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C372600-5314-4F7D-9F9E-9BDA59A27F1F}"/>
              </a:ext>
            </a:extLst>
          </p:cNvPr>
          <p:cNvSpPr/>
          <p:nvPr/>
        </p:nvSpPr>
        <p:spPr>
          <a:xfrm>
            <a:off x="7402383" y="2895370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B3424C4-3CB8-452D-9604-06557FDFC2FB}"/>
              </a:ext>
            </a:extLst>
          </p:cNvPr>
          <p:cNvSpPr/>
          <p:nvPr/>
        </p:nvSpPr>
        <p:spPr>
          <a:xfrm>
            <a:off x="7853990" y="2895370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2BA67F-565A-4703-B306-4001A135C076}"/>
              </a:ext>
            </a:extLst>
          </p:cNvPr>
          <p:cNvSpPr/>
          <p:nvPr/>
        </p:nvSpPr>
        <p:spPr>
          <a:xfrm>
            <a:off x="8305597" y="2902711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B8917BC-CD8A-4744-B696-526C984CCA1C}"/>
              </a:ext>
            </a:extLst>
          </p:cNvPr>
          <p:cNvSpPr/>
          <p:nvPr/>
        </p:nvSpPr>
        <p:spPr>
          <a:xfrm>
            <a:off x="8757204" y="2902711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EBA366C-1C3D-433F-B060-96A8799D04AC}"/>
              </a:ext>
            </a:extLst>
          </p:cNvPr>
          <p:cNvSpPr/>
          <p:nvPr/>
        </p:nvSpPr>
        <p:spPr>
          <a:xfrm>
            <a:off x="9208811" y="2904109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3FDFE12-4085-4730-8136-7876DFFA08F3}"/>
              </a:ext>
            </a:extLst>
          </p:cNvPr>
          <p:cNvSpPr/>
          <p:nvPr/>
        </p:nvSpPr>
        <p:spPr>
          <a:xfrm>
            <a:off x="9656225" y="2895369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94F906B-6589-442F-8CCD-63FB7653A4DB}"/>
              </a:ext>
            </a:extLst>
          </p:cNvPr>
          <p:cNvSpPr/>
          <p:nvPr/>
        </p:nvSpPr>
        <p:spPr>
          <a:xfrm>
            <a:off x="6952174" y="3295595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AB8106B-DE2C-43A8-A80B-8E6574308306}"/>
              </a:ext>
            </a:extLst>
          </p:cNvPr>
          <p:cNvSpPr/>
          <p:nvPr/>
        </p:nvSpPr>
        <p:spPr>
          <a:xfrm>
            <a:off x="7403781" y="3307829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0FEA9D-D6D7-4498-9DDB-D092B17C71C3}"/>
              </a:ext>
            </a:extLst>
          </p:cNvPr>
          <p:cNvSpPr/>
          <p:nvPr/>
        </p:nvSpPr>
        <p:spPr>
          <a:xfrm>
            <a:off x="7855388" y="3307829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4C67EA-115A-4FED-9F18-95292B814352}"/>
              </a:ext>
            </a:extLst>
          </p:cNvPr>
          <p:cNvSpPr/>
          <p:nvPr/>
        </p:nvSpPr>
        <p:spPr>
          <a:xfrm>
            <a:off x="8306995" y="3315170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B07FF19-D9C8-45AA-AEAC-D84478E08570}"/>
              </a:ext>
            </a:extLst>
          </p:cNvPr>
          <p:cNvSpPr/>
          <p:nvPr/>
        </p:nvSpPr>
        <p:spPr>
          <a:xfrm>
            <a:off x="8758602" y="3315170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E3BFF1-7110-468C-96E3-97A9EEDFFB6A}"/>
              </a:ext>
            </a:extLst>
          </p:cNvPr>
          <p:cNvSpPr/>
          <p:nvPr/>
        </p:nvSpPr>
        <p:spPr>
          <a:xfrm>
            <a:off x="9210209" y="3316568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0A72120-C4E4-4BD7-B950-9E8F85DFD49E}"/>
              </a:ext>
            </a:extLst>
          </p:cNvPr>
          <p:cNvSpPr/>
          <p:nvPr/>
        </p:nvSpPr>
        <p:spPr>
          <a:xfrm>
            <a:off x="9657623" y="3307828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AA3EBCB-D6E1-47F1-BA78-8A146AD922FA}"/>
              </a:ext>
            </a:extLst>
          </p:cNvPr>
          <p:cNvSpPr/>
          <p:nvPr/>
        </p:nvSpPr>
        <p:spPr>
          <a:xfrm>
            <a:off x="6953572" y="3708054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53BDB9-66A9-4431-BD96-CBA2F18645C8}"/>
              </a:ext>
            </a:extLst>
          </p:cNvPr>
          <p:cNvSpPr/>
          <p:nvPr/>
        </p:nvSpPr>
        <p:spPr>
          <a:xfrm>
            <a:off x="7405179" y="3711899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032383B-658F-48AD-9654-C96008539882}"/>
              </a:ext>
            </a:extLst>
          </p:cNvPr>
          <p:cNvSpPr/>
          <p:nvPr/>
        </p:nvSpPr>
        <p:spPr>
          <a:xfrm>
            <a:off x="7856786" y="3720288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7628047-E847-4D66-BBB1-2252F9B23564}"/>
              </a:ext>
            </a:extLst>
          </p:cNvPr>
          <p:cNvSpPr/>
          <p:nvPr/>
        </p:nvSpPr>
        <p:spPr>
          <a:xfrm>
            <a:off x="8308393" y="3719240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543EED-C179-4E1F-ACF9-A24F5D95FF15}"/>
              </a:ext>
            </a:extLst>
          </p:cNvPr>
          <p:cNvSpPr/>
          <p:nvPr/>
        </p:nvSpPr>
        <p:spPr>
          <a:xfrm>
            <a:off x="8760000" y="3719240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8A9EC08-D40C-42DF-9626-4660B9F70F1E}"/>
              </a:ext>
            </a:extLst>
          </p:cNvPr>
          <p:cNvSpPr/>
          <p:nvPr/>
        </p:nvSpPr>
        <p:spPr>
          <a:xfrm>
            <a:off x="9211607" y="3720638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AD2D29-64AD-4672-B52C-321F4E8F70E1}"/>
              </a:ext>
            </a:extLst>
          </p:cNvPr>
          <p:cNvSpPr/>
          <p:nvPr/>
        </p:nvSpPr>
        <p:spPr>
          <a:xfrm>
            <a:off x="9659021" y="3720287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EEAA6E7-9632-4061-997C-F49D9E0DB00E}"/>
              </a:ext>
            </a:extLst>
          </p:cNvPr>
          <p:cNvSpPr/>
          <p:nvPr/>
        </p:nvSpPr>
        <p:spPr>
          <a:xfrm>
            <a:off x="7332475" y="2343267"/>
            <a:ext cx="2259437" cy="174491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EC9D026-1297-4930-8047-6FF3B0D6364A}"/>
              </a:ext>
            </a:extLst>
          </p:cNvPr>
          <p:cNvSpPr txBox="1"/>
          <p:nvPr/>
        </p:nvSpPr>
        <p:spPr>
          <a:xfrm>
            <a:off x="7473687" y="4437370"/>
            <a:ext cx="2189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Genutzer Sensorbereich bei verändertem Seitenverhältnis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7A925D4-DFB9-4E5D-9B4E-B93F47B0ECFA}"/>
              </a:ext>
            </a:extLst>
          </p:cNvPr>
          <p:cNvCxnSpPr>
            <a:cxnSpLocks/>
          </p:cNvCxnSpPr>
          <p:nvPr/>
        </p:nvCxnSpPr>
        <p:spPr>
          <a:xfrm flipV="1">
            <a:off x="8452404" y="4167700"/>
            <a:ext cx="0" cy="30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31868BA-B514-4912-9450-549D6938670A}"/>
              </a:ext>
            </a:extLst>
          </p:cNvPr>
          <p:cNvSpPr txBox="1"/>
          <p:nvPr/>
        </p:nvSpPr>
        <p:spPr>
          <a:xfrm>
            <a:off x="1942759" y="1849110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a)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56EAF48-DEB7-456A-9A1C-D4949B1210A2}"/>
              </a:ext>
            </a:extLst>
          </p:cNvPr>
          <p:cNvSpPr txBox="1"/>
          <p:nvPr/>
        </p:nvSpPr>
        <p:spPr>
          <a:xfrm>
            <a:off x="6450698" y="1793105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83242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 Kretschmer</dc:creator>
  <cp:lastModifiedBy>Anja Kretschmer</cp:lastModifiedBy>
  <cp:revision>16</cp:revision>
  <dcterms:created xsi:type="dcterms:W3CDTF">2018-05-01T12:55:17Z</dcterms:created>
  <dcterms:modified xsi:type="dcterms:W3CDTF">2018-05-21T21:01:16Z</dcterms:modified>
</cp:coreProperties>
</file>