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15"/>
  </p:notesMasterIdLst>
  <p:sldIdLst>
    <p:sldId id="293" r:id="rId2"/>
    <p:sldId id="305" r:id="rId3"/>
    <p:sldId id="292" r:id="rId4"/>
    <p:sldId id="294" r:id="rId5"/>
    <p:sldId id="295" r:id="rId6"/>
    <p:sldId id="297" r:id="rId7"/>
    <p:sldId id="298" r:id="rId8"/>
    <p:sldId id="299" r:id="rId9"/>
    <p:sldId id="300" r:id="rId10"/>
    <p:sldId id="301" r:id="rId11"/>
    <p:sldId id="302" r:id="rId12"/>
    <p:sldId id="303" r:id="rId13"/>
    <p:sldId id="304" r:id="rId14"/>
  </p:sldIdLst>
  <p:sldSz cx="9144000" cy="6858000" type="screen4x3"/>
  <p:notesSz cx="6858000" cy="9144000"/>
  <p:defaultTextStyle>
    <a:defPPr>
      <a:defRPr lang="de-DE"/>
    </a:defPPr>
    <a:lvl1pPr algn="l" rtl="0" eaLnBrk="0" fontAlgn="base" hangingPunct="0">
      <a:lnSpc>
        <a:spcPct val="80000"/>
      </a:lnSpc>
      <a:spcBef>
        <a:spcPct val="50000"/>
      </a:spcBef>
      <a:spcAft>
        <a:spcPct val="0"/>
      </a:spcAft>
      <a:defRPr sz="1100" u="sng" kern="1200">
        <a:solidFill>
          <a:schemeClr val="bg1"/>
        </a:solidFill>
        <a:latin typeface="Arial Narrow" pitchFamily="34" charset="0"/>
        <a:ea typeface="ＭＳ Ｐゴシック" pitchFamily="34" charset="-128"/>
        <a:cs typeface="+mn-cs"/>
      </a:defRPr>
    </a:lvl1pPr>
    <a:lvl2pPr marL="457200" algn="l" rtl="0" eaLnBrk="0" fontAlgn="base" hangingPunct="0">
      <a:lnSpc>
        <a:spcPct val="80000"/>
      </a:lnSpc>
      <a:spcBef>
        <a:spcPct val="50000"/>
      </a:spcBef>
      <a:spcAft>
        <a:spcPct val="0"/>
      </a:spcAft>
      <a:defRPr sz="1100" u="sng" kern="1200">
        <a:solidFill>
          <a:schemeClr val="bg1"/>
        </a:solidFill>
        <a:latin typeface="Arial Narrow" pitchFamily="34" charset="0"/>
        <a:ea typeface="ＭＳ Ｐゴシック" pitchFamily="34" charset="-128"/>
        <a:cs typeface="+mn-cs"/>
      </a:defRPr>
    </a:lvl2pPr>
    <a:lvl3pPr marL="914400" algn="l" rtl="0" eaLnBrk="0" fontAlgn="base" hangingPunct="0">
      <a:lnSpc>
        <a:spcPct val="80000"/>
      </a:lnSpc>
      <a:spcBef>
        <a:spcPct val="50000"/>
      </a:spcBef>
      <a:spcAft>
        <a:spcPct val="0"/>
      </a:spcAft>
      <a:defRPr sz="1100" u="sng" kern="1200">
        <a:solidFill>
          <a:schemeClr val="bg1"/>
        </a:solidFill>
        <a:latin typeface="Arial Narrow" pitchFamily="34" charset="0"/>
        <a:ea typeface="ＭＳ Ｐゴシック" pitchFamily="34" charset="-128"/>
        <a:cs typeface="+mn-cs"/>
      </a:defRPr>
    </a:lvl3pPr>
    <a:lvl4pPr marL="1371600" algn="l" rtl="0" eaLnBrk="0" fontAlgn="base" hangingPunct="0">
      <a:lnSpc>
        <a:spcPct val="80000"/>
      </a:lnSpc>
      <a:spcBef>
        <a:spcPct val="50000"/>
      </a:spcBef>
      <a:spcAft>
        <a:spcPct val="0"/>
      </a:spcAft>
      <a:defRPr sz="1100" u="sng" kern="1200">
        <a:solidFill>
          <a:schemeClr val="bg1"/>
        </a:solidFill>
        <a:latin typeface="Arial Narrow" pitchFamily="34" charset="0"/>
        <a:ea typeface="ＭＳ Ｐゴシック" pitchFamily="34" charset="-128"/>
        <a:cs typeface="+mn-cs"/>
      </a:defRPr>
    </a:lvl4pPr>
    <a:lvl5pPr marL="1828800" algn="l" rtl="0" eaLnBrk="0" fontAlgn="base" hangingPunct="0">
      <a:lnSpc>
        <a:spcPct val="80000"/>
      </a:lnSpc>
      <a:spcBef>
        <a:spcPct val="50000"/>
      </a:spcBef>
      <a:spcAft>
        <a:spcPct val="0"/>
      </a:spcAft>
      <a:defRPr sz="1100" u="sng" kern="1200">
        <a:solidFill>
          <a:schemeClr val="bg1"/>
        </a:solidFill>
        <a:latin typeface="Arial Narrow" pitchFamily="34" charset="0"/>
        <a:ea typeface="ＭＳ Ｐゴシック" pitchFamily="34" charset="-128"/>
        <a:cs typeface="+mn-cs"/>
      </a:defRPr>
    </a:lvl5pPr>
    <a:lvl6pPr marL="2286000" algn="l" defTabSz="914400" rtl="0" eaLnBrk="1" latinLnBrk="0" hangingPunct="1">
      <a:defRPr sz="1100" u="sng" kern="1200">
        <a:solidFill>
          <a:schemeClr val="bg1"/>
        </a:solidFill>
        <a:latin typeface="Arial Narrow" pitchFamily="34" charset="0"/>
        <a:ea typeface="ＭＳ Ｐゴシック" pitchFamily="34" charset="-128"/>
        <a:cs typeface="+mn-cs"/>
      </a:defRPr>
    </a:lvl6pPr>
    <a:lvl7pPr marL="2743200" algn="l" defTabSz="914400" rtl="0" eaLnBrk="1" latinLnBrk="0" hangingPunct="1">
      <a:defRPr sz="1100" u="sng" kern="1200">
        <a:solidFill>
          <a:schemeClr val="bg1"/>
        </a:solidFill>
        <a:latin typeface="Arial Narrow" pitchFamily="34" charset="0"/>
        <a:ea typeface="ＭＳ Ｐゴシック" pitchFamily="34" charset="-128"/>
        <a:cs typeface="+mn-cs"/>
      </a:defRPr>
    </a:lvl7pPr>
    <a:lvl8pPr marL="3200400" algn="l" defTabSz="914400" rtl="0" eaLnBrk="1" latinLnBrk="0" hangingPunct="1">
      <a:defRPr sz="1100" u="sng" kern="1200">
        <a:solidFill>
          <a:schemeClr val="bg1"/>
        </a:solidFill>
        <a:latin typeface="Arial Narrow" pitchFamily="34" charset="0"/>
        <a:ea typeface="ＭＳ Ｐゴシック" pitchFamily="34" charset="-128"/>
        <a:cs typeface="+mn-cs"/>
      </a:defRPr>
    </a:lvl8pPr>
    <a:lvl9pPr marL="3657600" algn="l" defTabSz="914400" rtl="0" eaLnBrk="1" latinLnBrk="0" hangingPunct="1">
      <a:defRPr sz="1100" u="sng" kern="1200">
        <a:solidFill>
          <a:schemeClr val="bg1"/>
        </a:solidFill>
        <a:latin typeface="Arial Narrow"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55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009900"/>
    <a:srgbClr val="444A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46" autoAdjust="0"/>
    <p:restoredTop sz="79415" autoAdjust="0"/>
  </p:normalViewPr>
  <p:slideViewPr>
    <p:cSldViewPr>
      <p:cViewPr varScale="1">
        <p:scale>
          <a:sx n="91" d="100"/>
          <a:sy n="91" d="100"/>
        </p:scale>
        <p:origin x="2412" y="78"/>
      </p:cViewPr>
      <p:guideLst>
        <p:guide orient="horz" pos="2160"/>
        <p:guide pos="555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0" tIns="0" rIns="0" bIns="0" numCol="1" anchor="t" anchorCtr="0" compatLnSpc="1">
            <a:prstTxWarp prst="textNoShape">
              <a:avLst/>
            </a:prstTxWarp>
          </a:bodyPr>
          <a:lstStyle>
            <a:lvl1pPr>
              <a:defRPr sz="1200">
                <a:latin typeface="Arial Narrow" pitchFamily="-112" charset="0"/>
                <a:ea typeface="ＭＳ Ｐゴシック" pitchFamily="-112" charset="-128"/>
              </a:defRPr>
            </a:lvl1pPr>
          </a:lstStyle>
          <a:p>
            <a:pPr>
              <a:defRPr/>
            </a:pPr>
            <a:endParaRPr lang="de-DE"/>
          </a:p>
        </p:txBody>
      </p:sp>
      <p:sp>
        <p:nvSpPr>
          <p:cNvPr id="6147" name="Rectangle 3"/>
          <p:cNvSpPr>
            <a:spLocks noGrp="1" noChangeArrowheads="1"/>
          </p:cNvSpPr>
          <p:nvPr>
            <p:ph type="dt" idx="1"/>
          </p:nvPr>
        </p:nvSpPr>
        <p:spPr bwMode="auto">
          <a:xfrm>
            <a:off x="3886200" y="0"/>
            <a:ext cx="2971800" cy="457200"/>
          </a:xfrm>
          <a:prstGeom prst="rect">
            <a:avLst/>
          </a:prstGeom>
          <a:noFill/>
          <a:ln>
            <a:noFill/>
          </a:ln>
          <a:effectLst/>
          <a:extLst/>
        </p:spPr>
        <p:txBody>
          <a:bodyPr vert="horz" wrap="square" lIns="0" tIns="0" rIns="0" bIns="0" numCol="1" anchor="t" anchorCtr="0" compatLnSpc="1">
            <a:prstTxWarp prst="textNoShape">
              <a:avLst/>
            </a:prstTxWarp>
          </a:bodyPr>
          <a:lstStyle>
            <a:lvl1pPr algn="r">
              <a:defRPr sz="1200">
                <a:latin typeface="Arial Narrow" pitchFamily="-112" charset="0"/>
                <a:ea typeface="ＭＳ Ｐゴシック" pitchFamily="-112" charset="-128"/>
              </a:defRPr>
            </a:lvl1pPr>
          </a:lstStyle>
          <a:p>
            <a:pPr>
              <a:defRPr/>
            </a:pPr>
            <a:endParaRPr lang="de-DE"/>
          </a:p>
        </p:txBody>
      </p:sp>
      <p:sp>
        <p:nvSpPr>
          <p:cNvPr id="378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14400" y="4343400"/>
            <a:ext cx="5029200" cy="4114800"/>
          </a:xfrm>
          <a:prstGeom prst="rect">
            <a:avLst/>
          </a:prstGeom>
          <a:noFill/>
          <a:ln>
            <a:noFill/>
          </a:ln>
          <a:effectLst/>
          <a:extLst/>
        </p:spPr>
        <p:txBody>
          <a:bodyPr vert="horz" wrap="square" lIns="0" tIns="0" rIns="0" bIns="0" numCol="1" anchor="t" anchorCtr="0" compatLnSpc="1">
            <a:prstTxWarp prst="textNoShape">
              <a:avLst/>
            </a:prstTxWarp>
          </a:bodyPr>
          <a:lstStyle/>
          <a:p>
            <a:pPr lvl="0"/>
            <a:r>
              <a:rPr lang="de-DE" noProof="0"/>
              <a:t>Mastertextformat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a:noFill/>
          </a:ln>
          <a:effectLst/>
          <a:extLst/>
        </p:spPr>
        <p:txBody>
          <a:bodyPr vert="horz" wrap="square" lIns="0" tIns="0" rIns="0" bIns="0" numCol="1" anchor="b" anchorCtr="0" compatLnSpc="1">
            <a:prstTxWarp prst="textNoShape">
              <a:avLst/>
            </a:prstTxWarp>
          </a:bodyPr>
          <a:lstStyle>
            <a:lvl1pPr>
              <a:defRPr sz="1200">
                <a:latin typeface="Arial Narrow" pitchFamily="-112" charset="0"/>
                <a:ea typeface="ＭＳ Ｐゴシック" pitchFamily="-112" charset="-128"/>
              </a:defRPr>
            </a:lvl1pPr>
          </a:lstStyle>
          <a:p>
            <a:pPr>
              <a:defRPr/>
            </a:pPr>
            <a:endParaRPr lang="de-DE"/>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a:noFill/>
          </a:ln>
          <a:effectLst/>
          <a:extLst/>
        </p:spPr>
        <p:txBody>
          <a:bodyPr vert="horz" wrap="square" lIns="0" tIns="0" rIns="0" bIns="0" numCol="1" anchor="b" anchorCtr="0" compatLnSpc="1">
            <a:prstTxWarp prst="textNoShape">
              <a:avLst/>
            </a:prstTxWarp>
          </a:bodyPr>
          <a:lstStyle>
            <a:lvl1pPr algn="r">
              <a:defRPr sz="1200">
                <a:latin typeface="Arial Narrow" pitchFamily="-112" charset="0"/>
                <a:ea typeface="ＭＳ Ｐゴシック" pitchFamily="-112" charset="-128"/>
              </a:defRPr>
            </a:lvl1pPr>
          </a:lstStyle>
          <a:p>
            <a:pPr>
              <a:defRPr/>
            </a:pPr>
            <a:fld id="{8C584EEE-9ECB-424A-9460-946558BCABF3}" type="slidenum">
              <a:rPr lang="de-DE"/>
              <a:pPr>
                <a:defRPr/>
              </a:pPr>
              <a:t>‹#›</a:t>
            </a:fld>
            <a:endParaRPr lang="de-D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12"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12"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12"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12"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12"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b="0" i="0" u="none" strike="noStrike" kern="1200" baseline="0" dirty="0">
                <a:solidFill>
                  <a:schemeClr val="tx1"/>
                </a:solidFill>
                <a:latin typeface="Arial" charset="0"/>
                <a:ea typeface="ＭＳ Ｐゴシック" pitchFamily="-112" charset="-128"/>
                <a:cs typeface="+mn-cs"/>
              </a:rPr>
              <a:t>Die Computer Vision ist ein Fachbereich der Computer Science mit dem Fokus auf die Entwicklung von künstlicher Intelligenz, die ein visuelles Verständnis ihrer Umgebung besitzen. Folglich wird in der Computer Vision der Weg von visuellen Eindrücken oder Bildern aus der Realität in den Rechner beschrieben . </a:t>
            </a:r>
          </a:p>
          <a:p>
            <a:endParaRPr lang="de-DE" sz="1200" b="0" i="0" u="none" strike="noStrike" kern="1200" baseline="0" dirty="0">
              <a:solidFill>
                <a:schemeClr val="tx1"/>
              </a:solidFill>
              <a:latin typeface="Arial" charset="0"/>
              <a:ea typeface="ＭＳ Ｐゴシック" pitchFamily="-112" charset="-128"/>
              <a:cs typeface="+mn-cs"/>
            </a:endParaRPr>
          </a:p>
          <a:p>
            <a:endParaRPr lang="de-DE" sz="1200" b="0" i="0" u="none" strike="noStrike" kern="1200" baseline="0" dirty="0">
              <a:solidFill>
                <a:schemeClr val="tx1"/>
              </a:solidFill>
              <a:latin typeface="Arial" charset="0"/>
              <a:ea typeface="ＭＳ Ｐゴシック" pitchFamily="-112" charset="-128"/>
              <a:cs typeface="+mn-cs"/>
            </a:endParaRPr>
          </a:p>
          <a:p>
            <a:r>
              <a:rPr lang="de-DE" dirty="0"/>
              <a:t>Hintergrund Auge https://www.nanalyze.com/2016/04/5-computer-vision-and-image-understanding-companies/</a:t>
            </a:r>
          </a:p>
          <a:p>
            <a:endParaRPr lang="de-DE" dirty="0"/>
          </a:p>
        </p:txBody>
      </p:sp>
      <p:sp>
        <p:nvSpPr>
          <p:cNvPr id="4" name="Slide Number Placeholder 3"/>
          <p:cNvSpPr>
            <a:spLocks noGrp="1"/>
          </p:cNvSpPr>
          <p:nvPr>
            <p:ph type="sldNum" sz="quarter" idx="10"/>
          </p:nvPr>
        </p:nvSpPr>
        <p:spPr/>
        <p:txBody>
          <a:bodyPr/>
          <a:lstStyle/>
          <a:p>
            <a:pPr>
              <a:defRPr/>
            </a:pPr>
            <a:fld id="{8C584EEE-9ECB-424A-9460-946558BCABF3}" type="slidenum">
              <a:rPr lang="de-DE" smtClean="0"/>
              <a:pPr>
                <a:defRPr/>
              </a:pPr>
              <a:t>1</a:t>
            </a:fld>
            <a:endParaRPr lang="de-DE"/>
          </a:p>
        </p:txBody>
      </p:sp>
    </p:spTree>
    <p:extLst>
      <p:ext uri="{BB962C8B-B14F-4D97-AF65-F5344CB8AC3E}">
        <p14:creationId xmlns:p14="http://schemas.microsoft.com/office/powerpoint/2010/main" val="2833036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endParaRPr lang="de-DE">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10</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4182515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endParaRPr lang="de-DE">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11</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8510755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endParaRPr lang="de-DE">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12</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34462174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endParaRPr lang="de-DE">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13</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1128083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a:p>
            <a:r>
              <a:rPr lang="de-DE" sz="1200" b="0" i="0" u="none" strike="noStrike" kern="1200" baseline="0" dirty="0">
                <a:solidFill>
                  <a:schemeClr val="tx1"/>
                </a:solidFill>
                <a:latin typeface="Arial" charset="0"/>
                <a:ea typeface="ＭＳ Ｐゴシック" pitchFamily="-112" charset="-128"/>
                <a:cs typeface="+mn-cs"/>
              </a:rPr>
              <a:t>Der Mensch ist mit der Fähigkeit ausgestattet, gesehene Bilder zu verarbeiten und kann die ihn umgebene Welt verstehen. </a:t>
            </a:r>
          </a:p>
          <a:p>
            <a:endParaRPr lang="de-DE" sz="1200" b="0" i="0" u="none" strike="noStrike" kern="1200" baseline="0" dirty="0">
              <a:solidFill>
                <a:schemeClr val="tx1"/>
              </a:solidFill>
              <a:latin typeface="Arial" charset="0"/>
              <a:ea typeface="ＭＳ Ｐゴシック" pitchFamily="-112" charset="-128"/>
              <a:cs typeface="+mn-cs"/>
            </a:endParaRPr>
          </a:p>
          <a:p>
            <a:r>
              <a:rPr lang="de-DE" sz="1200" b="0" i="0" u="none" strike="noStrike" kern="1200" baseline="0" dirty="0">
                <a:solidFill>
                  <a:schemeClr val="tx1"/>
                </a:solidFill>
                <a:latin typeface="Arial" charset="0"/>
                <a:ea typeface="ＭＳ Ｐゴシック" pitchFamily="-112" charset="-128"/>
                <a:cs typeface="+mn-cs"/>
              </a:rPr>
              <a:t>Maschinen, die eine ähnliche Fähigkeit besitzen, wären somit ebenfalls in der Lage Entscheidungen auf Grund von visuellen Eindrücken zu fällen. </a:t>
            </a:r>
          </a:p>
          <a:p>
            <a:endParaRPr lang="de-DE" sz="1200" b="0" i="0" u="none" strike="noStrike" kern="1200" baseline="0" dirty="0">
              <a:solidFill>
                <a:schemeClr val="tx1"/>
              </a:solidFill>
              <a:latin typeface="Arial" charset="0"/>
              <a:ea typeface="ＭＳ Ｐゴシック" pitchFamily="-112" charset="-128"/>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de-DE" sz="1200" b="0" i="0" u="none" strike="noStrike" kern="1200" baseline="0" dirty="0">
                <a:solidFill>
                  <a:schemeClr val="tx1"/>
                </a:solidFill>
                <a:latin typeface="Arial" charset="0"/>
                <a:ea typeface="ＭＳ Ｐゴシック" pitchFamily="-112" charset="-128"/>
                <a:cs typeface="+mn-cs"/>
              </a:rPr>
              <a:t>Bereits auf dem Weg:</a:t>
            </a:r>
          </a:p>
          <a:p>
            <a:r>
              <a:rPr lang="de-DE" sz="1200" b="0" i="0" u="none" strike="noStrike" kern="1200" baseline="0" dirty="0">
                <a:solidFill>
                  <a:schemeClr val="tx1"/>
                </a:solidFill>
                <a:latin typeface="Arial" charset="0"/>
                <a:ea typeface="ＭＳ Ｐゴシック" pitchFamily="-112" charset="-128"/>
                <a:cs typeface="+mn-cs"/>
              </a:rPr>
              <a:t>Das entwickeln solcher Maschinen und den damit verbundenen Grundprinzipien und Programmen sind die Forschungsmittelpunkte von aktuellen Anwendungsbereichen wie dem Autonomen Fahren, Motion- Capturing, Bewegungserkennungen oder Service Robotern.</a:t>
            </a:r>
          </a:p>
          <a:p>
            <a:endParaRPr lang="de-DE" sz="1200" b="0" i="0" u="none" strike="noStrike" kern="1200" baseline="0" dirty="0">
              <a:solidFill>
                <a:schemeClr val="tx1"/>
              </a:solidFill>
              <a:latin typeface="Arial" charset="0"/>
              <a:ea typeface="ＭＳ Ｐゴシック" pitchFamily="-112" charset="-128"/>
              <a:cs typeface="+mn-cs"/>
            </a:endParaRPr>
          </a:p>
          <a:p>
            <a:endParaRPr lang="de-DE" dirty="0"/>
          </a:p>
          <a:p>
            <a:endParaRPr lang="de-DE" dirty="0"/>
          </a:p>
          <a:p>
            <a:endParaRPr lang="de-DE" dirty="0"/>
          </a:p>
          <a:p>
            <a:endParaRPr lang="de-DE" dirty="0"/>
          </a:p>
          <a:p>
            <a:r>
              <a:rPr lang="de-DE" dirty="0"/>
              <a:t>Link autonomes Fahren: https://www.welt.de/motor/news/article174053171/So-laesst-man-sich-helfen-New-Mobility-Sinnvolle-Assistenzsysteme-und-was-sie-kosten.html</a:t>
            </a:r>
          </a:p>
          <a:p>
            <a:r>
              <a:rPr lang="de-DE" dirty="0"/>
              <a:t>Link motion capturin: https://video.golem.de/games/8908/fifa-13-trailer-(motion-capture).html</a:t>
            </a:r>
          </a:p>
          <a:p>
            <a:r>
              <a:rPr lang="de-DE" dirty="0"/>
              <a:t>Link Service Roboter: https://www.wiwo.de/technologie/gadgets/smarte-roboter-grosser-auftritt-der-service-androiden/12794372.html</a:t>
            </a:r>
          </a:p>
          <a:p>
            <a:endParaRPr lang="de-DE" dirty="0"/>
          </a:p>
        </p:txBody>
      </p:sp>
      <p:sp>
        <p:nvSpPr>
          <p:cNvPr id="4" name="Slide Number Placeholder 3"/>
          <p:cNvSpPr>
            <a:spLocks noGrp="1"/>
          </p:cNvSpPr>
          <p:nvPr>
            <p:ph type="sldNum" sz="quarter" idx="10"/>
          </p:nvPr>
        </p:nvSpPr>
        <p:spPr/>
        <p:txBody>
          <a:bodyPr/>
          <a:lstStyle/>
          <a:p>
            <a:pPr>
              <a:defRPr/>
            </a:pPr>
            <a:fld id="{8C584EEE-9ECB-424A-9460-946558BCABF3}" type="slidenum">
              <a:rPr lang="de-DE" smtClean="0"/>
              <a:pPr>
                <a:defRPr/>
              </a:pPr>
              <a:t>2</a:t>
            </a:fld>
            <a:endParaRPr lang="de-DE"/>
          </a:p>
        </p:txBody>
      </p:sp>
    </p:spTree>
    <p:extLst>
      <p:ext uri="{BB962C8B-B14F-4D97-AF65-F5344CB8AC3E}">
        <p14:creationId xmlns:p14="http://schemas.microsoft.com/office/powerpoint/2010/main" val="2737360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pPr marL="171450" indent="-171450">
              <a:buFont typeface="Arial" panose="020B0604020202020204" pitchFamily="34" charset="0"/>
              <a:buChar char="•"/>
            </a:pPr>
            <a:r>
              <a:rPr lang="de-DE" dirty="0">
                <a:ea typeface="ＭＳ Ｐゴシック" pitchFamily="34" charset="-128"/>
              </a:rPr>
              <a:t>Bildtiefe aus einem Bild nicht möglich </a:t>
            </a:r>
          </a:p>
          <a:p>
            <a:endParaRPr lang="de-DE" dirty="0">
              <a:ea typeface="ＭＳ Ｐゴシック" pitchFamily="34" charset="-128"/>
            </a:endParaRPr>
          </a:p>
          <a:p>
            <a:pPr marL="171450" indent="-171450">
              <a:buFont typeface="Arial" panose="020B0604020202020204" pitchFamily="34" charset="0"/>
              <a:buChar char="•"/>
            </a:pPr>
            <a:r>
              <a:rPr lang="de-DE" dirty="0">
                <a:ea typeface="ＭＳ Ｐゴシック" pitchFamily="34" charset="-128"/>
              </a:rPr>
              <a:t>Man braucht mindestens zwei Bilder</a:t>
            </a:r>
          </a:p>
          <a:p>
            <a:pPr marL="171450" indent="-171450">
              <a:buFont typeface="Arial" panose="020B0604020202020204" pitchFamily="34" charset="0"/>
              <a:buChar char="•"/>
            </a:pPr>
            <a:r>
              <a:rPr lang="de-DE" dirty="0">
                <a:ea typeface="ＭＳ Ｐゴシック" pitchFamily="34" charset="-128"/>
              </a:rPr>
              <a:t>Die Rekonstruktion in dieser Arbeit wurde anahnd von Stereoskopischen Bilddaten entwickelt</a:t>
            </a:r>
          </a:p>
          <a:p>
            <a:pPr marL="171450" indent="-171450">
              <a:buFont typeface="Arial" panose="020B0604020202020204" pitchFamily="34" charset="0"/>
              <a:buChar char="•"/>
            </a:pPr>
            <a:r>
              <a:rPr lang="de-DE" dirty="0">
                <a:ea typeface="ＭＳ Ｐゴシック" pitchFamily="34" charset="-128"/>
              </a:rPr>
              <a:t>Die beiden Kameras müssen nicht zwangsläfuig die selben Auflösungen haben </a:t>
            </a:r>
            <a:r>
              <a:rPr lang="de-DE" dirty="0">
                <a:ea typeface="ＭＳ Ｐゴシック" pitchFamily="34" charset="-128"/>
                <a:sym typeface="Wingdings" panose="05000000000000000000" pitchFamily="2" charset="2"/>
              </a:rPr>
              <a:t> Beispielsweise Drohenen  haben zwei verschiedene Kameras.</a:t>
            </a:r>
          </a:p>
          <a:p>
            <a:pPr marL="628650" lvl="1" indent="-171450">
              <a:buFont typeface="Arial" panose="020B0604020202020204" pitchFamily="34" charset="0"/>
              <a:buChar char="•"/>
            </a:pPr>
            <a:r>
              <a:rPr lang="de-DE" dirty="0">
                <a:ea typeface="ＭＳ Ｐゴシック" pitchFamily="34" charset="-128"/>
                <a:sym typeface="Wingdings" panose="05000000000000000000" pitchFamily="2" charset="2"/>
              </a:rPr>
              <a:t>Besitzen öfters eine hochauflösende RGB Kamera und infrarotkamera für Tiefenmessungen mit meist deutlich niedrigeren Auflösung</a:t>
            </a:r>
          </a:p>
          <a:p>
            <a:pPr marL="628650" lvl="1" indent="-171450">
              <a:buFont typeface="Arial" panose="020B0604020202020204" pitchFamily="34" charset="0"/>
              <a:buChar char="•"/>
            </a:pPr>
            <a:r>
              <a:rPr lang="de-DE" dirty="0">
                <a:ea typeface="ＭＳ Ｐゴシック" pitchFamily="34" charset="-128"/>
                <a:sym typeface="Wingdings" panose="05000000000000000000" pitchFamily="2" charset="2"/>
              </a:rPr>
              <a:t>Stereokalibrierung dieser beiden Kameras würde das Mapping deutlich vereinfachen.</a:t>
            </a:r>
          </a:p>
          <a:p>
            <a:pPr marL="628650" lvl="1" indent="-171450">
              <a:buFont typeface="Arial" panose="020B0604020202020204" pitchFamily="34" charset="0"/>
              <a:buChar char="•"/>
            </a:pPr>
            <a:r>
              <a:rPr lang="de-DE" dirty="0">
                <a:ea typeface="ＭＳ Ｐゴシック" pitchFamily="34" charset="-128"/>
                <a:sym typeface="Wingdings" panose="05000000000000000000" pitchFamily="2" charset="2"/>
              </a:rPr>
              <a:t>Das weitläfuigte Ziel welches mit dem in dieser Masterarbeit erarbeiteten Ansatz verfolgt werden soll, ist es aus 2D Informationen von Kameras unterschiedlicher Auflösung und Art (Infrarot und RGB) eine 3D Szene rekonstruieren zu können </a:t>
            </a:r>
          </a:p>
          <a:p>
            <a:endParaRPr lang="de-DE" dirty="0">
              <a:ea typeface="ＭＳ Ｐゴシック" pitchFamily="34" charset="-128"/>
              <a:sym typeface="Wingdings" panose="05000000000000000000" pitchFamily="2" charset="2"/>
            </a:endParaRPr>
          </a:p>
          <a:p>
            <a:pPr marL="171450" indent="-171450">
              <a:buFont typeface="Arial" panose="020B0604020202020204" pitchFamily="34" charset="0"/>
              <a:buChar char="•"/>
            </a:pPr>
            <a:r>
              <a:rPr lang="de-DE" dirty="0">
                <a:ea typeface="ＭＳ Ｐゴシック" pitchFamily="34" charset="-128"/>
                <a:sym typeface="Wingdings" panose="05000000000000000000" pitchFamily="2" charset="2"/>
              </a:rPr>
              <a:t>Viele kommerziell verwendete Programme setzten vorraus dass die eingehenden Bilddaten aus Bildern gleicher Auflösung kommen</a:t>
            </a:r>
          </a:p>
          <a:p>
            <a:pPr marL="628650" lvl="1" indent="-171450">
              <a:buFont typeface="Arial" panose="020B0604020202020204" pitchFamily="34" charset="0"/>
              <a:buChar char="•"/>
            </a:pPr>
            <a:r>
              <a:rPr lang="de-DE" dirty="0">
                <a:ea typeface="ＭＳ Ｐゴシック" pitchFamily="34" charset="-128"/>
                <a:sym typeface="Wingdings" panose="05000000000000000000" pitchFamily="2" charset="2"/>
              </a:rPr>
              <a:t>Die Funktion dieser Programme wurde im Verlauf der Thesis analysiert und es wurde zunächst ein eigener Ansatz zur Rekonstruktion einer Szene entwickelt und danach der vorhandene Ansatz aus den kommerziellen Programmen dahingehend analysiert, wie sie mit verschiedenene Auflösungen funktionieren könnte.</a:t>
            </a:r>
          </a:p>
          <a:p>
            <a:pPr marL="628650" lvl="1" indent="-171450">
              <a:buFont typeface="Arial" panose="020B0604020202020204" pitchFamily="34" charset="0"/>
              <a:buChar char="•"/>
            </a:pPr>
            <a:endParaRPr lang="de-DE" dirty="0">
              <a:ea typeface="ＭＳ Ｐゴシック" pitchFamily="34" charset="-128"/>
              <a:sym typeface="Wingdings" panose="05000000000000000000" pitchFamily="2" charset="2"/>
            </a:endParaRPr>
          </a:p>
          <a:p>
            <a:pPr marL="171450" lvl="0" indent="-171450">
              <a:buFont typeface="Arial" panose="020B0604020202020204" pitchFamily="34" charset="0"/>
              <a:buChar char="•"/>
            </a:pPr>
            <a:r>
              <a:rPr lang="de-DE" dirty="0">
                <a:ea typeface="ＭＳ Ｐゴシック" pitchFamily="34" charset="-128"/>
              </a:rPr>
              <a:t>Vorraussetzungen für den entstehenden Algorithmus:</a:t>
            </a:r>
          </a:p>
          <a:p>
            <a:pPr marL="628650" lvl="1" indent="-171450">
              <a:buFont typeface="Arial" panose="020B0604020202020204" pitchFamily="34" charset="0"/>
              <a:buChar char="•"/>
            </a:pPr>
            <a:r>
              <a:rPr lang="de-DE" dirty="0">
                <a:ea typeface="ＭＳ Ｐゴシック" pitchFamily="34" charset="-128"/>
              </a:rPr>
              <a:t>Möglichkeit von unterschiedlichen Kameraauflösungen in betracht ziehen</a:t>
            </a:r>
          </a:p>
          <a:p>
            <a:pPr marL="628650" lvl="1" indent="-171450">
              <a:buFont typeface="Arial" panose="020B0604020202020204" pitchFamily="34" charset="0"/>
              <a:buChar char="•"/>
            </a:pPr>
            <a:r>
              <a:rPr lang="de-DE" dirty="0">
                <a:ea typeface="ＭＳ Ｐゴシック" pitchFamily="34" charset="-128"/>
              </a:rPr>
              <a:t>Extrinsische Kameraparameter sollen bestimmt werden </a:t>
            </a: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3</a:t>
            </a:fld>
            <a:endParaRPr lang="de-DE">
              <a:latin typeface="Arial Narrow" pitchFamily="34" charset="0"/>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endParaRPr lang="de-DE">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4</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413691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r>
              <a:rPr lang="de-DE" dirty="0"/>
              <a:t>Bevor auf die extrinsischen und intrinsischen Kameraparameter und den Aufbau des Algorithmus eingegangen wird, wird das verwendete Kameramodell vorgestellen</a:t>
            </a:r>
          </a:p>
          <a:p>
            <a:endParaRPr lang="de-DE" dirty="0"/>
          </a:p>
          <a:p>
            <a:pPr marL="171450" indent="-171450">
              <a:buFont typeface="Arial" panose="020B0604020202020204" pitchFamily="34" charset="0"/>
              <a:buChar char="•"/>
            </a:pPr>
            <a:r>
              <a:rPr lang="de-DE" dirty="0"/>
              <a:t>Mit Hilfe des Lochkamerasystems wird die Abbildung eines Objektes auf eine Bildebene beschrieben. </a:t>
            </a:r>
          </a:p>
          <a:p>
            <a:pPr marL="171450" indent="-171450">
              <a:buFont typeface="Arial" panose="020B0604020202020204" pitchFamily="34" charset="0"/>
              <a:buChar char="•"/>
            </a:pPr>
            <a:r>
              <a:rPr lang="de-DE" dirty="0"/>
              <a:t>Das Modell beruht ausschließlich auf der geometrischen Optik und vernachlässigt physikalische Effekte wie Beugung oder die Auswirkung der Linse.</a:t>
            </a:r>
          </a:p>
          <a:p>
            <a:endParaRPr lang="de-DE" dirty="0">
              <a:ea typeface="ＭＳ Ｐゴシック" pitchFamily="34" charset="-128"/>
            </a:endParaRP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r>
              <a:rPr lang="de-DE" dirty="0"/>
              <a:t>Zeta beschreibt die Brennweite in mm</a:t>
            </a:r>
          </a:p>
          <a:p>
            <a:pPr marL="171450" indent="-171450">
              <a:buFont typeface="Arial" panose="020B0604020202020204" pitchFamily="34" charset="0"/>
              <a:buChar char="•"/>
            </a:pPr>
            <a:r>
              <a:rPr lang="de-DE" dirty="0"/>
              <a:t>Z ist die Hauptachse</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de-DE" dirty="0"/>
              <a:t>C beschreibt das Kamerazentrum und ist gleichzeitig der Urspurng des Kamerakoordiantensystems</a:t>
            </a:r>
          </a:p>
          <a:p>
            <a:pPr marL="171450" indent="-171450">
              <a:buFont typeface="Arial" panose="020B0604020202020204" pitchFamily="34" charset="0"/>
              <a:buChar char="•"/>
            </a:pPr>
            <a:r>
              <a:rPr lang="de-DE" dirty="0"/>
              <a:t>Die Bildebene ist die Ebene auf welcher das projizierte Bild ensteht</a:t>
            </a:r>
          </a:p>
          <a:p>
            <a:pPr marL="171450" indent="-171450">
              <a:buFont typeface="Arial" panose="020B0604020202020204" pitchFamily="34" charset="0"/>
              <a:buChar char="•"/>
            </a:pPr>
            <a:r>
              <a:rPr lang="de-DE" dirty="0"/>
              <a:t>HP ist der Hauptpunkt, er entsteht dort, wo die Hauptachse die Bildebene schneidet</a:t>
            </a:r>
          </a:p>
          <a:p>
            <a:pPr marL="171450" indent="-171450">
              <a:buFont typeface="Arial" panose="020B0604020202020204" pitchFamily="34" charset="0"/>
              <a:buChar char="•"/>
            </a:pPr>
            <a:r>
              <a:rPr lang="de-DE" dirty="0"/>
              <a:t>M ist ein 3D-Objektpunkt in Raum </a:t>
            </a:r>
          </a:p>
          <a:p>
            <a:pPr marL="171450" indent="-171450">
              <a:buFont typeface="Arial" panose="020B0604020202020204" pitchFamily="34" charset="0"/>
              <a:buChar char="•"/>
            </a:pPr>
            <a:r>
              <a:rPr lang="de-DE" dirty="0"/>
              <a:t>m ist der von M auf die Bildebene projizierte 2D Bildpunkt</a:t>
            </a:r>
          </a:p>
          <a:p>
            <a:pPr marL="171450" indent="-171450">
              <a:buFont typeface="Arial" panose="020B0604020202020204" pitchFamily="34" charset="0"/>
              <a:buChar char="•"/>
            </a:pPr>
            <a:r>
              <a:rPr lang="de-DE" dirty="0"/>
              <a:t>O ist das Weltkoordinatensystem</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r>
              <a:rPr lang="de-DE" dirty="0"/>
              <a:t>Insgesamt werden vier Koordiantensysteme für die Transformation eines 3D-Objektpunktes zu einem 2D-Bildpunkt durchlaufen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r>
              <a:rPr lang="de-DE" dirty="0"/>
              <a:t>Das Weltkoordinatensystem O in mm</a:t>
            </a:r>
          </a:p>
          <a:p>
            <a:pPr marL="171450" indent="-171450">
              <a:buFont typeface="Arial" panose="020B0604020202020204" pitchFamily="34" charset="0"/>
              <a:buChar char="•"/>
            </a:pPr>
            <a:r>
              <a:rPr lang="de-DE" dirty="0"/>
              <a:t>Das Kamerakoordinatensystem C in mm</a:t>
            </a:r>
          </a:p>
          <a:p>
            <a:pPr marL="171450" indent="-171450">
              <a:buFont typeface="Arial" panose="020B0604020202020204" pitchFamily="34" charset="0"/>
              <a:buChar char="•"/>
            </a:pPr>
            <a:r>
              <a:rPr lang="de-DE" dirty="0"/>
              <a:t>Das Bildebenenkoordinatensystem I in mm</a:t>
            </a:r>
          </a:p>
          <a:p>
            <a:pPr marL="171450" indent="-171450">
              <a:buFont typeface="Arial" panose="020B0604020202020204" pitchFamily="34" charset="0"/>
              <a:buChar char="•"/>
            </a:pPr>
            <a:r>
              <a:rPr lang="de-DE" dirty="0"/>
              <a:t>Das Sensorkoordinatensytem S in px, ist an die Sensorelemente des Sensors angepasst</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r>
              <a:rPr lang="de-DE" dirty="0"/>
              <a:t>Eigenschaften des Sensorkoordiantensystems:</a:t>
            </a:r>
          </a:p>
          <a:p>
            <a:pPr marL="628650" lvl="1" indent="-171450">
              <a:buFont typeface="Arial" panose="020B0604020202020204" pitchFamily="34" charset="0"/>
              <a:buChar char="•"/>
            </a:pPr>
            <a:r>
              <a:rPr lang="de-DE" dirty="0"/>
              <a:t>Passt sich an die Pixel des Sensors an </a:t>
            </a:r>
          </a:p>
          <a:p>
            <a:pPr marL="628650" lvl="1" indent="-171450">
              <a:buFont typeface="Arial" panose="020B0604020202020204" pitchFamily="34" charset="0"/>
              <a:buChar char="•"/>
            </a:pPr>
            <a:r>
              <a:rPr lang="de-DE" dirty="0"/>
              <a:t>Bei Auflösungsänderung werden kombinieren sich dei Sensorelemente zu einem neuen Pixel </a:t>
            </a:r>
            <a:r>
              <a:rPr lang="de-DE" dirty="0">
                <a:sym typeface="Wingdings" panose="05000000000000000000" pitchFamily="2" charset="2"/>
              </a:rPr>
              <a:t> Sensorkoordinatensystem passt sich an. Der rest bleibt gleich</a:t>
            </a:r>
            <a:endParaRPr lang="de-DE" dirty="0"/>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r>
              <a:rPr lang="de-DE" dirty="0"/>
              <a:t>Die Abbildung auf den Sensor der Kamera wird durch die sogenannten Projektionsmatrix P beschrieben</a:t>
            </a: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5</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231986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endParaRPr lang="de-DE">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6</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316288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endParaRPr lang="de-DE">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7</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21054734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endParaRPr lang="de-DE">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8</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1081583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endParaRPr lang="de-DE">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9</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4626999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8" descr="hfu_logo_rgb_lay"/>
          <p:cNvPicPr>
            <a:picLocks noChangeAspect="1" noChangeArrowheads="1"/>
          </p:cNvPicPr>
          <p:nvPr userDrawn="1"/>
        </p:nvPicPr>
        <p:blipFill>
          <a:blip r:embed="rId2" cstate="print"/>
          <a:srcRect/>
          <a:stretch>
            <a:fillRect/>
          </a:stretch>
        </p:blipFill>
        <p:spPr bwMode="auto">
          <a:xfrm>
            <a:off x="6653213" y="404813"/>
            <a:ext cx="2084387" cy="800100"/>
          </a:xfrm>
          <a:prstGeom prst="rect">
            <a:avLst/>
          </a:prstGeom>
          <a:noFill/>
          <a:ln w="9525">
            <a:noFill/>
            <a:miter lim="800000"/>
            <a:headEnd/>
            <a:tailEnd/>
          </a:ln>
        </p:spPr>
      </p:pic>
      <p:sp>
        <p:nvSpPr>
          <p:cNvPr id="3" name="Text Box 9"/>
          <p:cNvSpPr txBox="1">
            <a:spLocks noChangeArrowheads="1"/>
          </p:cNvSpPr>
          <p:nvPr userDrawn="1"/>
        </p:nvSpPr>
        <p:spPr bwMode="auto">
          <a:xfrm>
            <a:off x="685800" y="1219200"/>
            <a:ext cx="4572000" cy="365125"/>
          </a:xfrm>
          <a:prstGeom prst="rect">
            <a:avLst/>
          </a:prstGeom>
          <a:noFill/>
          <a:ln>
            <a:noFill/>
          </a:ln>
          <a:extLst/>
        </p:spPr>
        <p:txBody>
          <a:bodyPr lIns="0" tIns="0" rIns="0" bIns="0">
            <a:spAutoFit/>
          </a:bodyPr>
          <a:lstStyle>
            <a:lvl1pPr>
              <a:defRPr sz="1100" u="sng">
                <a:solidFill>
                  <a:schemeClr val="bg1"/>
                </a:solidFill>
                <a:latin typeface="Arial Narrow" pitchFamily="-112" charset="0"/>
                <a:ea typeface="ＭＳ Ｐゴシック" pitchFamily="-112" charset="-128"/>
              </a:defRPr>
            </a:lvl1pPr>
            <a:lvl2pPr marL="742950" indent="-285750">
              <a:defRPr sz="1100" u="sng">
                <a:solidFill>
                  <a:schemeClr val="bg1"/>
                </a:solidFill>
                <a:latin typeface="Arial Narrow" pitchFamily="-112" charset="0"/>
                <a:ea typeface="ＭＳ Ｐゴシック" pitchFamily="-112" charset="-128"/>
              </a:defRPr>
            </a:lvl2pPr>
            <a:lvl3pPr marL="1143000" indent="-228600">
              <a:defRPr sz="1100" u="sng">
                <a:solidFill>
                  <a:schemeClr val="bg1"/>
                </a:solidFill>
                <a:latin typeface="Arial Narrow" pitchFamily="-112" charset="0"/>
                <a:ea typeface="ＭＳ Ｐゴシック" pitchFamily="-112" charset="-128"/>
              </a:defRPr>
            </a:lvl3pPr>
            <a:lvl4pPr marL="1600200" indent="-228600">
              <a:defRPr sz="1100" u="sng">
                <a:solidFill>
                  <a:schemeClr val="bg1"/>
                </a:solidFill>
                <a:latin typeface="Arial Narrow" pitchFamily="-112" charset="0"/>
                <a:ea typeface="ＭＳ Ｐゴシック" pitchFamily="-112" charset="-128"/>
              </a:defRPr>
            </a:lvl4pPr>
            <a:lvl5pPr marL="2057400" indent="-228600">
              <a:defRPr sz="1100" u="sng">
                <a:solidFill>
                  <a:schemeClr val="bg1"/>
                </a:solidFill>
                <a:latin typeface="Arial Narrow" pitchFamily="-112" charset="0"/>
                <a:ea typeface="ＭＳ Ｐゴシック" pitchFamily="-112" charset="-128"/>
              </a:defRPr>
            </a:lvl5pPr>
            <a:lvl6pPr marL="2514600" indent="-228600" eaLnBrk="0" fontAlgn="base" hangingPunct="0">
              <a:lnSpc>
                <a:spcPct val="80000"/>
              </a:lnSpc>
              <a:spcBef>
                <a:spcPct val="50000"/>
              </a:spcBef>
              <a:spcAft>
                <a:spcPct val="0"/>
              </a:spcAft>
              <a:defRPr sz="1100" u="sng">
                <a:solidFill>
                  <a:schemeClr val="bg1"/>
                </a:solidFill>
                <a:latin typeface="Arial Narrow" pitchFamily="-112" charset="0"/>
                <a:ea typeface="ＭＳ Ｐゴシック" pitchFamily="-112" charset="-128"/>
              </a:defRPr>
            </a:lvl6pPr>
            <a:lvl7pPr marL="2971800" indent="-228600" eaLnBrk="0" fontAlgn="base" hangingPunct="0">
              <a:lnSpc>
                <a:spcPct val="80000"/>
              </a:lnSpc>
              <a:spcBef>
                <a:spcPct val="50000"/>
              </a:spcBef>
              <a:spcAft>
                <a:spcPct val="0"/>
              </a:spcAft>
              <a:defRPr sz="1100" u="sng">
                <a:solidFill>
                  <a:schemeClr val="bg1"/>
                </a:solidFill>
                <a:latin typeface="Arial Narrow" pitchFamily="-112" charset="0"/>
                <a:ea typeface="ＭＳ Ｐゴシック" pitchFamily="-112" charset="-128"/>
              </a:defRPr>
            </a:lvl7pPr>
            <a:lvl8pPr marL="3429000" indent="-228600" eaLnBrk="0" fontAlgn="base" hangingPunct="0">
              <a:lnSpc>
                <a:spcPct val="80000"/>
              </a:lnSpc>
              <a:spcBef>
                <a:spcPct val="50000"/>
              </a:spcBef>
              <a:spcAft>
                <a:spcPct val="0"/>
              </a:spcAft>
              <a:defRPr sz="1100" u="sng">
                <a:solidFill>
                  <a:schemeClr val="bg1"/>
                </a:solidFill>
                <a:latin typeface="Arial Narrow" pitchFamily="-112" charset="0"/>
                <a:ea typeface="ＭＳ Ｐゴシック" pitchFamily="-112" charset="-128"/>
              </a:defRPr>
            </a:lvl8pPr>
            <a:lvl9pPr marL="3886200" indent="-228600" eaLnBrk="0" fontAlgn="base" hangingPunct="0">
              <a:lnSpc>
                <a:spcPct val="80000"/>
              </a:lnSpc>
              <a:spcBef>
                <a:spcPct val="50000"/>
              </a:spcBef>
              <a:spcAft>
                <a:spcPct val="0"/>
              </a:spcAft>
              <a:defRPr sz="1100" u="sng">
                <a:solidFill>
                  <a:schemeClr val="bg1"/>
                </a:solidFill>
                <a:latin typeface="Arial Narrow" pitchFamily="-112" charset="0"/>
                <a:ea typeface="ＭＳ Ｐゴシック" pitchFamily="-112" charset="-128"/>
              </a:defRPr>
            </a:lvl9pPr>
          </a:lstStyle>
          <a:p>
            <a:pPr>
              <a:lnSpc>
                <a:spcPct val="100000"/>
              </a:lnSpc>
              <a:defRPr/>
            </a:pPr>
            <a:endParaRPr lang="de-DE" sz="2400" u="none">
              <a:solidFill>
                <a:schemeClr val="tx1"/>
              </a:solidFill>
              <a:latin typeface="Arial" charset="0"/>
            </a:endParaRPr>
          </a:p>
        </p:txBody>
      </p:sp>
      <p:pic>
        <p:nvPicPr>
          <p:cNvPr id="4" name="Picture 11" descr="titel_kreisfläche"/>
          <p:cNvPicPr>
            <a:picLocks noChangeAspect="1" noChangeArrowheads="1"/>
          </p:cNvPicPr>
          <p:nvPr userDrawn="1"/>
        </p:nvPicPr>
        <p:blipFill>
          <a:blip r:embed="rId3" cstate="print"/>
          <a:srcRect/>
          <a:stretch>
            <a:fillRect/>
          </a:stretch>
        </p:blipFill>
        <p:spPr bwMode="auto">
          <a:xfrm>
            <a:off x="0" y="2273300"/>
            <a:ext cx="9145588" cy="3411538"/>
          </a:xfrm>
          <a:prstGeom prst="rect">
            <a:avLst/>
          </a:prstGeom>
          <a:noFill/>
          <a:ln w="9525">
            <a:noFill/>
            <a:miter lim="800000"/>
            <a:headEnd/>
            <a:tailEnd/>
          </a:ln>
        </p:spPr>
      </p:pic>
      <p:pic>
        <p:nvPicPr>
          <p:cNvPr id="5" name="Picture 13" descr="claim"/>
          <p:cNvPicPr>
            <a:picLocks noChangeAspect="1" noChangeArrowheads="1"/>
          </p:cNvPicPr>
          <p:nvPr userDrawn="1"/>
        </p:nvPicPr>
        <p:blipFill>
          <a:blip r:embed="rId4" cstate="print"/>
          <a:srcRect/>
          <a:stretch>
            <a:fillRect/>
          </a:stretch>
        </p:blipFill>
        <p:spPr bwMode="auto">
          <a:xfrm>
            <a:off x="5211763" y="3535363"/>
            <a:ext cx="2816225" cy="1981200"/>
          </a:xfrm>
          <a:prstGeom prst="rect">
            <a:avLst/>
          </a:prstGeom>
          <a:noFill/>
          <a:ln w="9525">
            <a:noFill/>
            <a:miter lim="800000"/>
            <a:headEnd/>
            <a:tailEnd/>
          </a:ln>
        </p:spPr>
      </p:pic>
      <p:sp>
        <p:nvSpPr>
          <p:cNvPr id="6" name="Datumsplatzhalter 5"/>
          <p:cNvSpPr>
            <a:spLocks noGrp="1"/>
          </p:cNvSpPr>
          <p:nvPr>
            <p:ph type="dt" sz="half" idx="10"/>
          </p:nvPr>
        </p:nvSpPr>
        <p:spPr/>
        <p:txBody>
          <a:bodyPr/>
          <a:lstStyle>
            <a:lvl1pPr>
              <a:defRPr/>
            </a:lvl1pPr>
          </a:lstStyle>
          <a:p>
            <a:pPr>
              <a:defRPr/>
            </a:pPr>
            <a:fld id="{DD70BAD7-8484-4822-AEDC-1CD05859A571}" type="datetime1">
              <a:rPr lang="de-DE"/>
              <a:pPr>
                <a:defRPr/>
              </a:pPr>
              <a:t>14.06.2018</a:t>
            </a:fld>
            <a:endParaRPr lang="de-DE" dirty="0"/>
          </a:p>
        </p:txBody>
      </p:sp>
      <p:sp>
        <p:nvSpPr>
          <p:cNvPr id="7" name="Fußzeilenplatzhalter 6"/>
          <p:cNvSpPr>
            <a:spLocks noGrp="1"/>
          </p:cNvSpPr>
          <p:nvPr>
            <p:ph type="ftr" sz="quarter" idx="11"/>
          </p:nvPr>
        </p:nvSpPr>
        <p:spPr/>
        <p:txBody>
          <a:bodyPr/>
          <a:lstStyle>
            <a:lvl1pPr>
              <a:defRPr/>
            </a:lvl1pPr>
          </a:lstStyle>
          <a:p>
            <a:pPr>
              <a:defRPr/>
            </a:pPr>
            <a:r>
              <a:rPr lang="de-DE"/>
              <a:t>Hochschule Furtwangen, Marketing &amp; Öffentlichkeitsarbeit</a:t>
            </a:r>
          </a:p>
        </p:txBody>
      </p:sp>
      <p:sp>
        <p:nvSpPr>
          <p:cNvPr id="8" name="Foliennummernplatzhalter 7"/>
          <p:cNvSpPr>
            <a:spLocks noGrp="1"/>
          </p:cNvSpPr>
          <p:nvPr>
            <p:ph type="sldNum" sz="quarter" idx="12"/>
          </p:nvPr>
        </p:nvSpPr>
        <p:spPr/>
        <p:txBody>
          <a:bodyPr/>
          <a:lstStyle>
            <a:lvl1pPr>
              <a:defRPr/>
            </a:lvl1pPr>
          </a:lstStyle>
          <a:p>
            <a:pPr>
              <a:defRPr/>
            </a:pPr>
            <a:fld id="{419686FC-CC95-47E5-A663-1EF084C132CF}" type="slidenum">
              <a:rPr lang="de-DE"/>
              <a:pPr>
                <a:defRPr/>
              </a:pPr>
              <a:t>‹#›</a:t>
            </a:fld>
            <a:endParaRPr lang="de-D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0338" y="395288"/>
            <a:ext cx="1947862" cy="5167312"/>
          </a:xfrm>
        </p:spPr>
        <p:txBody>
          <a:bodyPr vert="eaVert"/>
          <a:lstStyle/>
          <a:p>
            <a:r>
              <a:rPr lang="en-US"/>
              <a:t>Click to edit Master title style</a:t>
            </a:r>
            <a:endParaRPr lang="de-DE"/>
          </a:p>
        </p:txBody>
      </p:sp>
      <p:sp>
        <p:nvSpPr>
          <p:cNvPr id="3" name="Vertical Text Placeholder 2"/>
          <p:cNvSpPr>
            <a:spLocks noGrp="1"/>
          </p:cNvSpPr>
          <p:nvPr>
            <p:ph type="body" orient="vert" idx="1"/>
          </p:nvPr>
        </p:nvSpPr>
        <p:spPr>
          <a:xfrm>
            <a:off x="661988" y="395288"/>
            <a:ext cx="5695950" cy="51673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Content Placeholder 2"/>
          <p:cNvSpPr>
            <a:spLocks noGrp="1"/>
          </p:cNvSpPr>
          <p:nvPr>
            <p:ph idx="1"/>
          </p:nvPr>
        </p:nvSpPr>
        <p:spPr>
          <a:xfrm>
            <a:off x="468313" y="1524000"/>
            <a:ext cx="8351837"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umsplatzhalter 1"/>
          <p:cNvSpPr>
            <a:spLocks noGrp="1"/>
          </p:cNvSpPr>
          <p:nvPr>
            <p:ph type="dt" sz="half" idx="10"/>
          </p:nvPr>
        </p:nvSpPr>
        <p:spPr/>
        <p:txBody>
          <a:bodyPr/>
          <a:lstStyle>
            <a:lvl1pPr>
              <a:defRPr/>
            </a:lvl1pPr>
          </a:lstStyle>
          <a:p>
            <a:pPr>
              <a:defRPr/>
            </a:pPr>
            <a:fld id="{1736E8CA-6C78-491A-BA5E-FD2FB36D22E0}" type="datetime1">
              <a:rPr lang="de-DE"/>
              <a:pPr>
                <a:defRPr/>
              </a:pPr>
              <a:t>14.06.2018</a:t>
            </a:fld>
            <a:endParaRPr lang="de-DE" dirty="0"/>
          </a:p>
        </p:txBody>
      </p:sp>
      <p:sp>
        <p:nvSpPr>
          <p:cNvPr id="5" name="Fußzeilenplatzhalter 2"/>
          <p:cNvSpPr>
            <a:spLocks noGrp="1"/>
          </p:cNvSpPr>
          <p:nvPr>
            <p:ph type="ftr" sz="quarter" idx="11"/>
          </p:nvPr>
        </p:nvSpPr>
        <p:spPr/>
        <p:txBody>
          <a:bodyPr/>
          <a:lstStyle>
            <a:lvl1pPr>
              <a:defRPr/>
            </a:lvl1pPr>
          </a:lstStyle>
          <a:p>
            <a:pPr>
              <a:defRPr/>
            </a:pPr>
            <a:r>
              <a:rPr lang="de-DE"/>
              <a:t>Hochschule Furtwangen, Marketing &amp; Öffentlichkeitsarbeit</a:t>
            </a:r>
          </a:p>
        </p:txBody>
      </p:sp>
      <p:sp>
        <p:nvSpPr>
          <p:cNvPr id="6" name="Foliennummernplatzhalter 3"/>
          <p:cNvSpPr>
            <a:spLocks noGrp="1"/>
          </p:cNvSpPr>
          <p:nvPr>
            <p:ph type="sldNum" sz="quarter" idx="12"/>
          </p:nvPr>
        </p:nvSpPr>
        <p:spPr/>
        <p:txBody>
          <a:bodyPr/>
          <a:lstStyle>
            <a:lvl1pPr>
              <a:defRPr/>
            </a:lvl1pPr>
          </a:lstStyle>
          <a:p>
            <a:pPr>
              <a:defRPr/>
            </a:pPr>
            <a:fld id="{944B4367-9E0C-405E-84D6-0F55A4E33EA1}" type="slidenum">
              <a:rPr lang="de-DE"/>
              <a:pPr>
                <a:defRPr/>
              </a:pPr>
              <a:t>‹#›</a:t>
            </a:fld>
            <a:endParaRPr lang="de-D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de-D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Content Placeholder 2"/>
          <p:cNvSpPr>
            <a:spLocks noGrp="1"/>
          </p:cNvSpPr>
          <p:nvPr>
            <p:ph sz="half" idx="1"/>
          </p:nvPr>
        </p:nvSpPr>
        <p:spPr>
          <a:xfrm>
            <a:off x="685800" y="1524000"/>
            <a:ext cx="38100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p:cNvSpPr>
            <a:spLocks noGrp="1"/>
          </p:cNvSpPr>
          <p:nvPr>
            <p:ph sz="half" idx="2"/>
          </p:nvPr>
        </p:nvSpPr>
        <p:spPr>
          <a:xfrm>
            <a:off x="4648200" y="1524000"/>
            <a:ext cx="38100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umsplatzhalter 1"/>
          <p:cNvSpPr>
            <a:spLocks noGrp="1"/>
          </p:cNvSpPr>
          <p:nvPr>
            <p:ph type="dt" sz="half" idx="10"/>
          </p:nvPr>
        </p:nvSpPr>
        <p:spPr/>
        <p:txBody>
          <a:bodyPr/>
          <a:lstStyle>
            <a:lvl1pPr>
              <a:defRPr/>
            </a:lvl1pPr>
          </a:lstStyle>
          <a:p>
            <a:pPr>
              <a:defRPr/>
            </a:pPr>
            <a:fld id="{F2A49FFF-6F21-4528-8D70-2417E8A59B13}" type="datetime1">
              <a:rPr lang="de-DE"/>
              <a:pPr>
                <a:defRPr/>
              </a:pPr>
              <a:t>14.06.2018</a:t>
            </a:fld>
            <a:endParaRPr lang="de-DE" dirty="0"/>
          </a:p>
        </p:txBody>
      </p:sp>
      <p:sp>
        <p:nvSpPr>
          <p:cNvPr id="6" name="Fußzeilenplatzhalter 2"/>
          <p:cNvSpPr>
            <a:spLocks noGrp="1"/>
          </p:cNvSpPr>
          <p:nvPr>
            <p:ph type="ftr" sz="quarter" idx="11"/>
          </p:nvPr>
        </p:nvSpPr>
        <p:spPr/>
        <p:txBody>
          <a:bodyPr/>
          <a:lstStyle>
            <a:lvl1pPr>
              <a:defRPr/>
            </a:lvl1pPr>
          </a:lstStyle>
          <a:p>
            <a:pPr>
              <a:defRPr/>
            </a:pPr>
            <a:r>
              <a:rPr lang="de-DE"/>
              <a:t>Hochschule Furtwangen, Marketing &amp; Öffentlichkeitsarbeit</a:t>
            </a:r>
          </a:p>
        </p:txBody>
      </p:sp>
      <p:sp>
        <p:nvSpPr>
          <p:cNvPr id="7" name="Foliennummernplatzhalter 3"/>
          <p:cNvSpPr>
            <a:spLocks noGrp="1"/>
          </p:cNvSpPr>
          <p:nvPr>
            <p:ph type="sldNum" sz="quarter" idx="12"/>
          </p:nvPr>
        </p:nvSpPr>
        <p:spPr/>
        <p:txBody>
          <a:bodyPr/>
          <a:lstStyle>
            <a:lvl1pPr>
              <a:defRPr/>
            </a:lvl1pPr>
          </a:lstStyle>
          <a:p>
            <a:pPr>
              <a:defRPr/>
            </a:pPr>
            <a:fld id="{83E4C658-28DF-4D35-8AEF-3036EB04E252}" type="slidenum">
              <a:rPr lang="de-DE"/>
              <a:pPr>
                <a:defRPr/>
              </a:pPr>
              <a:t>‹#›</a:t>
            </a:fld>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3568" y="404664"/>
            <a:ext cx="8003232" cy="1012974"/>
          </a:xfrm>
        </p:spPr>
        <p:txBody>
          <a:bodyPr/>
          <a:lstStyle>
            <a:lvl1pPr>
              <a:defRPr/>
            </a:lvl1pPr>
          </a:lstStyle>
          <a:p>
            <a:r>
              <a:rPr lang="en-US" dirty="0"/>
              <a:t>Click to edit Master title style</a:t>
            </a:r>
            <a:endParaRPr lang="de-DE" dirty="0"/>
          </a:p>
        </p:txBody>
      </p:sp>
      <p:sp>
        <p:nvSpPr>
          <p:cNvPr id="3" name="Text Placeholder 2"/>
          <p:cNvSpPr>
            <a:spLocks noGrp="1"/>
          </p:cNvSpPr>
          <p:nvPr>
            <p:ph type="body" idx="1"/>
          </p:nvPr>
        </p:nvSpPr>
        <p:spPr>
          <a:xfrm>
            <a:off x="683568" y="1535113"/>
            <a:ext cx="388843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3568" y="2174875"/>
            <a:ext cx="3888432" cy="37023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p:cNvSpPr>
            <a:spLocks noGrp="1"/>
          </p:cNvSpPr>
          <p:nvPr>
            <p:ph type="body" sz="quarter" idx="3"/>
          </p:nvPr>
        </p:nvSpPr>
        <p:spPr>
          <a:xfrm>
            <a:off x="4788024" y="1535113"/>
            <a:ext cx="389877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88024" y="2174875"/>
            <a:ext cx="3898776" cy="37023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umsplatzhalter 1"/>
          <p:cNvSpPr>
            <a:spLocks noGrp="1"/>
          </p:cNvSpPr>
          <p:nvPr>
            <p:ph type="dt" sz="half" idx="10"/>
          </p:nvPr>
        </p:nvSpPr>
        <p:spPr/>
        <p:txBody>
          <a:bodyPr/>
          <a:lstStyle>
            <a:lvl1pPr>
              <a:defRPr/>
            </a:lvl1pPr>
          </a:lstStyle>
          <a:p>
            <a:pPr>
              <a:defRPr/>
            </a:pPr>
            <a:fld id="{D47811D0-CF56-4A7E-9090-36855C4A4A9F}" type="datetime1">
              <a:rPr lang="de-DE"/>
              <a:pPr>
                <a:defRPr/>
              </a:pPr>
              <a:t>14.06.2018</a:t>
            </a:fld>
            <a:endParaRPr lang="de-DE" dirty="0"/>
          </a:p>
        </p:txBody>
      </p:sp>
      <p:sp>
        <p:nvSpPr>
          <p:cNvPr id="8" name="Fußzeilenplatzhalter 2"/>
          <p:cNvSpPr>
            <a:spLocks noGrp="1"/>
          </p:cNvSpPr>
          <p:nvPr>
            <p:ph type="ftr" sz="quarter" idx="11"/>
          </p:nvPr>
        </p:nvSpPr>
        <p:spPr/>
        <p:txBody>
          <a:bodyPr/>
          <a:lstStyle>
            <a:lvl1pPr>
              <a:defRPr/>
            </a:lvl1pPr>
          </a:lstStyle>
          <a:p>
            <a:pPr>
              <a:defRPr/>
            </a:pPr>
            <a:r>
              <a:rPr lang="de-DE"/>
              <a:t>Hochschule Furtwangen, Marketing &amp; Öffentlichkeitsarbeit</a:t>
            </a:r>
          </a:p>
        </p:txBody>
      </p:sp>
      <p:sp>
        <p:nvSpPr>
          <p:cNvPr id="9" name="Foliennummernplatzhalter 3"/>
          <p:cNvSpPr>
            <a:spLocks noGrp="1"/>
          </p:cNvSpPr>
          <p:nvPr>
            <p:ph type="sldNum" sz="quarter" idx="12"/>
          </p:nvPr>
        </p:nvSpPr>
        <p:spPr/>
        <p:txBody>
          <a:bodyPr/>
          <a:lstStyle>
            <a:lvl1pPr>
              <a:defRPr/>
            </a:lvl1pPr>
          </a:lstStyle>
          <a:p>
            <a:pPr>
              <a:defRPr/>
            </a:pPr>
            <a:fld id="{61FD3226-4A3E-433E-BC5D-DCA094805961}" type="slidenum">
              <a:rPr lang="de-DE"/>
              <a:pPr>
                <a:defRPr/>
              </a:pPr>
              <a:t>‹#›</a:t>
            </a:fld>
            <a:endParaRPr lang="de-D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Datumsplatzhalter 1"/>
          <p:cNvSpPr>
            <a:spLocks noGrp="1"/>
          </p:cNvSpPr>
          <p:nvPr>
            <p:ph type="dt" sz="half" idx="10"/>
          </p:nvPr>
        </p:nvSpPr>
        <p:spPr/>
        <p:txBody>
          <a:bodyPr/>
          <a:lstStyle>
            <a:lvl1pPr>
              <a:defRPr/>
            </a:lvl1pPr>
          </a:lstStyle>
          <a:p>
            <a:pPr>
              <a:defRPr/>
            </a:pPr>
            <a:fld id="{90412E8A-5FCC-4AC0-AE29-601D5854A7AA}" type="datetime1">
              <a:rPr lang="de-DE"/>
              <a:pPr>
                <a:defRPr/>
              </a:pPr>
              <a:t>14.06.2018</a:t>
            </a:fld>
            <a:endParaRPr lang="de-DE" dirty="0"/>
          </a:p>
        </p:txBody>
      </p:sp>
      <p:sp>
        <p:nvSpPr>
          <p:cNvPr id="4" name="Fußzeilenplatzhalter 2"/>
          <p:cNvSpPr>
            <a:spLocks noGrp="1"/>
          </p:cNvSpPr>
          <p:nvPr>
            <p:ph type="ftr" sz="quarter" idx="11"/>
          </p:nvPr>
        </p:nvSpPr>
        <p:spPr/>
        <p:txBody>
          <a:bodyPr/>
          <a:lstStyle>
            <a:lvl1pPr>
              <a:defRPr/>
            </a:lvl1pPr>
          </a:lstStyle>
          <a:p>
            <a:pPr>
              <a:defRPr/>
            </a:pPr>
            <a:r>
              <a:rPr lang="de-DE"/>
              <a:t>Hochschule Furtwangen, Marketing &amp; Öffentlichkeitsarbeit</a:t>
            </a:r>
          </a:p>
        </p:txBody>
      </p:sp>
      <p:sp>
        <p:nvSpPr>
          <p:cNvPr id="5" name="Foliennummernplatzhalter 3"/>
          <p:cNvSpPr>
            <a:spLocks noGrp="1"/>
          </p:cNvSpPr>
          <p:nvPr>
            <p:ph type="sldNum" sz="quarter" idx="12"/>
          </p:nvPr>
        </p:nvSpPr>
        <p:spPr/>
        <p:txBody>
          <a:bodyPr/>
          <a:lstStyle>
            <a:lvl1pPr>
              <a:defRPr/>
            </a:lvl1pPr>
          </a:lstStyle>
          <a:p>
            <a:pPr>
              <a:defRPr/>
            </a:pPr>
            <a:fld id="{C622294D-EB4F-4E41-BDF0-43B5DA7600D1}" type="slidenum">
              <a:rPr lang="de-DE"/>
              <a:pPr>
                <a:defRPr/>
              </a:pPr>
              <a:t>‹#›</a:t>
            </a:fld>
            <a:endParaRPr lang="de-D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3568" y="1196752"/>
            <a:ext cx="2880320" cy="946026"/>
          </a:xfrm>
        </p:spPr>
        <p:txBody>
          <a:bodyPr anchor="b"/>
          <a:lstStyle>
            <a:lvl1pPr algn="l">
              <a:defRPr sz="2000" b="1"/>
            </a:lvl1pPr>
          </a:lstStyle>
          <a:p>
            <a:r>
              <a:rPr lang="en-US"/>
              <a:t>Click to edit Master title style</a:t>
            </a:r>
            <a:endParaRPr lang="de-DE"/>
          </a:p>
        </p:txBody>
      </p:sp>
      <p:sp>
        <p:nvSpPr>
          <p:cNvPr id="3" name="Content Placeholder 2"/>
          <p:cNvSpPr>
            <a:spLocks noGrp="1"/>
          </p:cNvSpPr>
          <p:nvPr>
            <p:ph idx="1"/>
          </p:nvPr>
        </p:nvSpPr>
        <p:spPr>
          <a:xfrm>
            <a:off x="3707904" y="1196752"/>
            <a:ext cx="4978896" cy="492941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4" name="Text Placeholder 3"/>
          <p:cNvSpPr>
            <a:spLocks noGrp="1"/>
          </p:cNvSpPr>
          <p:nvPr>
            <p:ph type="body" sz="half" idx="2"/>
          </p:nvPr>
        </p:nvSpPr>
        <p:spPr>
          <a:xfrm>
            <a:off x="683568" y="2132856"/>
            <a:ext cx="2880320" cy="399330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de-D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a:p>
        </p:txBody>
      </p:sp>
      <p:sp>
        <p:nvSpPr>
          <p:cNvPr id="4" name="Text Placeholder 3"/>
          <p:cNvSpPr>
            <a:spLocks noGrp="1"/>
          </p:cNvSpPr>
          <p:nvPr>
            <p:ph type="body" sz="half" idx="2"/>
          </p:nvPr>
        </p:nvSpPr>
        <p:spPr>
          <a:xfrm>
            <a:off x="1792288" y="5367338"/>
            <a:ext cx="5486400" cy="50993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000"/>
            <a:lum/>
          </a:blip>
          <a:srcRect/>
          <a:stretch>
            <a:fillRect l="-17000" r="-17000"/>
          </a:stretch>
        </a:blipFill>
        <a:effectLst/>
      </p:bgPr>
    </p:bg>
    <p:spTree>
      <p:nvGrpSpPr>
        <p:cNvPr id="1" name=""/>
        <p:cNvGrpSpPr/>
        <p:nvPr/>
      </p:nvGrpSpPr>
      <p:grpSpPr>
        <a:xfrm>
          <a:off x="0" y="0"/>
          <a:ext cx="0" cy="0"/>
          <a:chOff x="0" y="0"/>
          <a:chExt cx="0" cy="0"/>
        </a:xfrm>
      </p:grpSpPr>
      <p:pic>
        <p:nvPicPr>
          <p:cNvPr id="3074" name="Picture 14" descr="folie_fußzeile"/>
          <p:cNvPicPr>
            <a:picLocks noChangeAspect="1" noChangeArrowheads="1"/>
          </p:cNvPicPr>
          <p:nvPr userDrawn="1"/>
        </p:nvPicPr>
        <p:blipFill>
          <a:blip r:embed="rId14" cstate="print"/>
          <a:srcRect/>
          <a:stretch>
            <a:fillRect/>
          </a:stretch>
        </p:blipFill>
        <p:spPr bwMode="auto">
          <a:xfrm>
            <a:off x="0" y="5899150"/>
            <a:ext cx="9145588" cy="958850"/>
          </a:xfrm>
          <a:prstGeom prst="rect">
            <a:avLst/>
          </a:prstGeom>
          <a:noFill/>
          <a:ln w="9525">
            <a:noFill/>
            <a:miter lim="800000"/>
            <a:headEnd/>
            <a:tailEnd/>
          </a:ln>
        </p:spPr>
      </p:pic>
      <p:sp>
        <p:nvSpPr>
          <p:cNvPr id="3075" name="Rectangle 2"/>
          <p:cNvSpPr>
            <a:spLocks noGrp="1" noChangeArrowheads="1"/>
          </p:cNvSpPr>
          <p:nvPr>
            <p:ph type="title"/>
          </p:nvPr>
        </p:nvSpPr>
        <p:spPr bwMode="auto">
          <a:xfrm>
            <a:off x="471488" y="395288"/>
            <a:ext cx="7772400" cy="5334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de-DE"/>
              <a:t>Mastertitelformat bearbeiten</a:t>
            </a:r>
          </a:p>
        </p:txBody>
      </p:sp>
      <p:sp>
        <p:nvSpPr>
          <p:cNvPr id="3076" name="Rectangle 3"/>
          <p:cNvSpPr>
            <a:spLocks noGrp="1" noChangeArrowheads="1"/>
          </p:cNvSpPr>
          <p:nvPr>
            <p:ph type="body" idx="1"/>
          </p:nvPr>
        </p:nvSpPr>
        <p:spPr bwMode="auto">
          <a:xfrm>
            <a:off x="468313" y="1524000"/>
            <a:ext cx="8351837" cy="403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pic>
        <p:nvPicPr>
          <p:cNvPr id="3077" name="Picture 8" descr="hfu_logo_rgb_lay"/>
          <p:cNvPicPr>
            <a:picLocks noChangeAspect="1" noChangeArrowheads="1"/>
          </p:cNvPicPr>
          <p:nvPr userDrawn="1"/>
        </p:nvPicPr>
        <p:blipFill>
          <a:blip r:embed="rId15" cstate="print"/>
          <a:srcRect/>
          <a:stretch>
            <a:fillRect/>
          </a:stretch>
        </p:blipFill>
        <p:spPr bwMode="auto">
          <a:xfrm>
            <a:off x="7112000" y="328613"/>
            <a:ext cx="1749425" cy="666750"/>
          </a:xfrm>
          <a:prstGeom prst="rect">
            <a:avLst/>
          </a:prstGeom>
          <a:noFill/>
          <a:ln w="9525">
            <a:noFill/>
            <a:miter lim="800000"/>
            <a:headEnd/>
            <a:tailEnd/>
          </a:ln>
        </p:spPr>
      </p:pic>
      <p:sp>
        <p:nvSpPr>
          <p:cNvPr id="2" name="Datumsplatzhalter 1"/>
          <p:cNvSpPr>
            <a:spLocks noGrp="1"/>
          </p:cNvSpPr>
          <p:nvPr>
            <p:ph type="dt" sz="half" idx="2"/>
          </p:nvPr>
        </p:nvSpPr>
        <p:spPr>
          <a:xfrm>
            <a:off x="7667625" y="6378575"/>
            <a:ext cx="865188" cy="365125"/>
          </a:xfrm>
          <a:prstGeom prst="rect">
            <a:avLst/>
          </a:prstGeom>
        </p:spPr>
        <p:txBody>
          <a:bodyPr vert="horz" lIns="91440" tIns="45720" rIns="91440" bIns="45720" rtlCol="0" anchor="ctr"/>
          <a:lstStyle>
            <a:lvl1pPr algn="r">
              <a:defRPr sz="1200" u="none">
                <a:solidFill>
                  <a:schemeClr val="tx1">
                    <a:tint val="75000"/>
                  </a:schemeClr>
                </a:solidFill>
                <a:latin typeface="Arial Narrow" pitchFamily="-112" charset="0"/>
                <a:ea typeface="ＭＳ Ｐゴシック" pitchFamily="-112" charset="-128"/>
              </a:defRPr>
            </a:lvl1pPr>
          </a:lstStyle>
          <a:p>
            <a:pPr>
              <a:defRPr/>
            </a:pPr>
            <a:fld id="{5440B451-CE4D-4659-8D59-2CBD6BDCB37E}" type="datetime1">
              <a:rPr lang="de-DE"/>
              <a:pPr>
                <a:defRPr/>
              </a:pPr>
              <a:t>14.06.2018</a:t>
            </a:fld>
            <a:endParaRPr lang="de-DE" dirty="0"/>
          </a:p>
        </p:txBody>
      </p:sp>
      <p:sp>
        <p:nvSpPr>
          <p:cNvPr id="3" name="Fußzeilenplatzhalter 2"/>
          <p:cNvSpPr>
            <a:spLocks noGrp="1"/>
          </p:cNvSpPr>
          <p:nvPr>
            <p:ph type="ftr" sz="quarter" idx="3"/>
          </p:nvPr>
        </p:nvSpPr>
        <p:spPr>
          <a:xfrm>
            <a:off x="539750" y="6365875"/>
            <a:ext cx="2016125" cy="365125"/>
          </a:xfrm>
          <a:prstGeom prst="rect">
            <a:avLst/>
          </a:prstGeom>
        </p:spPr>
        <p:txBody>
          <a:bodyPr vert="horz" lIns="91440" tIns="45720" rIns="91440" bIns="45720" rtlCol="0" anchor="ctr"/>
          <a:lstStyle>
            <a:lvl1pPr algn="l">
              <a:defRPr sz="1200" u="none">
                <a:solidFill>
                  <a:schemeClr val="tx1">
                    <a:tint val="75000"/>
                  </a:schemeClr>
                </a:solidFill>
                <a:latin typeface="Arial Narrow" pitchFamily="-112" charset="0"/>
                <a:ea typeface="ＭＳ Ｐゴシック" pitchFamily="-112" charset="-128"/>
              </a:defRPr>
            </a:lvl1pPr>
          </a:lstStyle>
          <a:p>
            <a:pPr>
              <a:defRPr/>
            </a:pPr>
            <a:r>
              <a:rPr lang="de-DE"/>
              <a:t>Hochschule Furtwangen, Marketing &amp; Öffentlichkeitsarbeit</a:t>
            </a:r>
          </a:p>
        </p:txBody>
      </p:sp>
      <p:sp>
        <p:nvSpPr>
          <p:cNvPr id="4" name="Foliennummernplatzhalter 3"/>
          <p:cNvSpPr>
            <a:spLocks noGrp="1"/>
          </p:cNvSpPr>
          <p:nvPr>
            <p:ph type="sldNum" sz="quarter" idx="4"/>
          </p:nvPr>
        </p:nvSpPr>
        <p:spPr>
          <a:xfrm>
            <a:off x="539750" y="5900738"/>
            <a:ext cx="431800" cy="365125"/>
          </a:xfrm>
          <a:prstGeom prst="rect">
            <a:avLst/>
          </a:prstGeom>
        </p:spPr>
        <p:txBody>
          <a:bodyPr vert="horz" lIns="91440" tIns="45720" rIns="91440" bIns="45720" rtlCol="0" anchor="ctr"/>
          <a:lstStyle>
            <a:lvl1pPr algn="l">
              <a:defRPr sz="1200" u="none">
                <a:solidFill>
                  <a:schemeClr val="bg1"/>
                </a:solidFill>
                <a:latin typeface="Arial Narrow" pitchFamily="-112" charset="0"/>
                <a:ea typeface="ＭＳ Ｐゴシック" pitchFamily="-112" charset="-128"/>
              </a:defRPr>
            </a:lvl1pPr>
          </a:lstStyle>
          <a:p>
            <a:pPr>
              <a:defRPr/>
            </a:pPr>
            <a:fld id="{F97CCF00-03A4-45B4-B972-C288F41F9BB0}" type="slidenum">
              <a:rPr lang="de-DE"/>
              <a:pPr>
                <a:defRPr/>
              </a:pPr>
              <a:t>‹#›</a:t>
            </a:fld>
            <a:endParaRPr lang="de-DE" dirty="0"/>
          </a:p>
        </p:txBody>
      </p:sp>
    </p:spTree>
  </p:cSld>
  <p:clrMap bg1="lt1" tx1="dk1" bg2="lt2" tx2="dk2" accent1="accent1" accent2="accent2" accent3="accent3" accent4="accent4" accent5="accent5" accent6="accent6" hlink="hlink" folHlink="folHlink"/>
  <p:sldLayoutIdLst>
    <p:sldLayoutId id="2147483945" r:id="rId1"/>
    <p:sldLayoutId id="2147483941" r:id="rId2"/>
    <p:sldLayoutId id="2147483946" r:id="rId3"/>
    <p:sldLayoutId id="2147483942" r:id="rId4"/>
    <p:sldLayoutId id="2147483943" r:id="rId5"/>
    <p:sldLayoutId id="2147483944" r:id="rId6"/>
    <p:sldLayoutId id="2147483947" r:id="rId7"/>
    <p:sldLayoutId id="2147483948" r:id="rId8"/>
    <p:sldLayoutId id="2147483949" r:id="rId9"/>
    <p:sldLayoutId id="2147483950" r:id="rId10"/>
    <p:sldLayoutId id="2147483951" r:id="rId11"/>
  </p:sldLayoutIdLst>
  <p:hf hdr="0"/>
  <p:txStyles>
    <p:titleStyle>
      <a:lvl1pPr algn="l" rtl="0" eaLnBrk="0" fontAlgn="base" hangingPunct="0">
        <a:spcBef>
          <a:spcPct val="0"/>
        </a:spcBef>
        <a:spcAft>
          <a:spcPct val="0"/>
        </a:spcAft>
        <a:defRPr sz="2800">
          <a:solidFill>
            <a:srgbClr val="444A4B"/>
          </a:solidFill>
          <a:latin typeface="+mj-lt"/>
          <a:ea typeface="+mj-ea"/>
          <a:cs typeface="+mj-cs"/>
        </a:defRPr>
      </a:lvl1pPr>
      <a:lvl2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2pPr>
      <a:lvl3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3pPr>
      <a:lvl4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4pPr>
      <a:lvl5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5pPr>
      <a:lvl6pPr marL="457200" algn="l" rtl="0" fontAlgn="base">
        <a:spcBef>
          <a:spcPct val="0"/>
        </a:spcBef>
        <a:spcAft>
          <a:spcPct val="0"/>
        </a:spcAft>
        <a:defRPr sz="2800">
          <a:solidFill>
            <a:srgbClr val="444A4B"/>
          </a:solidFill>
          <a:latin typeface="Arial Narrow" pitchFamily="-112" charset="0"/>
          <a:ea typeface="ＭＳ Ｐゴシック" pitchFamily="-112" charset="-128"/>
        </a:defRPr>
      </a:lvl6pPr>
      <a:lvl7pPr marL="914400" algn="l" rtl="0" fontAlgn="base">
        <a:spcBef>
          <a:spcPct val="0"/>
        </a:spcBef>
        <a:spcAft>
          <a:spcPct val="0"/>
        </a:spcAft>
        <a:defRPr sz="2800">
          <a:solidFill>
            <a:srgbClr val="444A4B"/>
          </a:solidFill>
          <a:latin typeface="Arial Narrow" pitchFamily="-112" charset="0"/>
          <a:ea typeface="ＭＳ Ｐゴシック" pitchFamily="-112" charset="-128"/>
        </a:defRPr>
      </a:lvl7pPr>
      <a:lvl8pPr marL="1371600" algn="l" rtl="0" fontAlgn="base">
        <a:spcBef>
          <a:spcPct val="0"/>
        </a:spcBef>
        <a:spcAft>
          <a:spcPct val="0"/>
        </a:spcAft>
        <a:defRPr sz="2800">
          <a:solidFill>
            <a:srgbClr val="444A4B"/>
          </a:solidFill>
          <a:latin typeface="Arial Narrow" pitchFamily="-112" charset="0"/>
          <a:ea typeface="ＭＳ Ｐゴシック" pitchFamily="-112" charset="-128"/>
        </a:defRPr>
      </a:lvl8pPr>
      <a:lvl9pPr marL="1828800" algn="l" rtl="0" fontAlgn="base">
        <a:spcBef>
          <a:spcPct val="0"/>
        </a:spcBef>
        <a:spcAft>
          <a:spcPct val="0"/>
        </a:spcAft>
        <a:defRPr sz="2800">
          <a:solidFill>
            <a:srgbClr val="444A4B"/>
          </a:solidFill>
          <a:latin typeface="Arial Narrow" pitchFamily="-112" charset="0"/>
          <a:ea typeface="ＭＳ Ｐゴシック" pitchFamily="-112" charset="-128"/>
        </a:defRPr>
      </a:lvl9pPr>
    </p:titleStyle>
    <p:bodyStyle>
      <a:lvl1pPr marL="342900" indent="-342900" algn="l" rtl="0" eaLnBrk="0" fontAlgn="base" hangingPunct="0">
        <a:spcBef>
          <a:spcPct val="20000"/>
        </a:spcBef>
        <a:spcAft>
          <a:spcPct val="0"/>
        </a:spcAft>
        <a:defRPr sz="1600">
          <a:solidFill>
            <a:schemeClr val="tx1"/>
          </a:solidFill>
          <a:latin typeface="+mn-lt"/>
          <a:ea typeface="+mn-ea"/>
          <a:cs typeface="+mn-cs"/>
        </a:defRPr>
      </a:lvl1pPr>
      <a:lvl2pPr marL="742950" indent="-285750" algn="l" rtl="0" eaLnBrk="0" fontAlgn="base" hangingPunct="0">
        <a:spcBef>
          <a:spcPct val="20000"/>
        </a:spcBef>
        <a:spcAft>
          <a:spcPct val="0"/>
        </a:spcAft>
        <a:defRPr sz="2800">
          <a:solidFill>
            <a:schemeClr val="tx1"/>
          </a:solidFill>
          <a:latin typeface="Arial" charset="0"/>
          <a:ea typeface="+mn-ea"/>
        </a:defRPr>
      </a:lvl2pPr>
      <a:lvl3pPr marL="1143000" indent="-228600" algn="l" rtl="0" eaLnBrk="0" fontAlgn="base" hangingPunct="0">
        <a:spcBef>
          <a:spcPct val="20000"/>
        </a:spcBef>
        <a:spcAft>
          <a:spcPct val="0"/>
        </a:spcAft>
        <a:defRPr sz="2400">
          <a:solidFill>
            <a:schemeClr val="tx1"/>
          </a:solidFill>
          <a:latin typeface="Arial" charset="0"/>
          <a:ea typeface="+mn-ea"/>
        </a:defRPr>
      </a:lvl3pPr>
      <a:lvl4pPr marL="1600200" indent="-228600" algn="l" rtl="0" eaLnBrk="0" fontAlgn="base" hangingPunct="0">
        <a:spcBef>
          <a:spcPct val="20000"/>
        </a:spcBef>
        <a:spcAft>
          <a:spcPct val="0"/>
        </a:spcAft>
        <a:defRPr sz="2000">
          <a:solidFill>
            <a:schemeClr val="tx1"/>
          </a:solidFill>
          <a:latin typeface="Arial" charset="0"/>
          <a:ea typeface="+mn-ea"/>
        </a:defRPr>
      </a:lvl4pPr>
      <a:lvl5pPr marL="2057400" indent="-228600" algn="l" rtl="0" eaLnBrk="0" fontAlgn="base" hangingPunct="0">
        <a:spcBef>
          <a:spcPct val="20000"/>
        </a:spcBef>
        <a:spcAft>
          <a:spcPct val="0"/>
        </a:spcAft>
        <a:defRPr sz="2000">
          <a:solidFill>
            <a:schemeClr val="tx1"/>
          </a:solidFill>
          <a:latin typeface="Arial" charset="0"/>
          <a:ea typeface="+mn-ea"/>
        </a:defRPr>
      </a:lvl5pPr>
      <a:lvl6pPr marL="2514600" indent="-228600" algn="l" rtl="0" fontAlgn="base">
        <a:spcBef>
          <a:spcPct val="20000"/>
        </a:spcBef>
        <a:spcAft>
          <a:spcPct val="0"/>
        </a:spcAft>
        <a:defRPr sz="2000">
          <a:solidFill>
            <a:schemeClr val="tx1"/>
          </a:solidFill>
          <a:latin typeface="Arial" charset="0"/>
          <a:ea typeface="+mn-ea"/>
        </a:defRPr>
      </a:lvl6pPr>
      <a:lvl7pPr marL="2971800" indent="-228600" algn="l" rtl="0" fontAlgn="base">
        <a:spcBef>
          <a:spcPct val="20000"/>
        </a:spcBef>
        <a:spcAft>
          <a:spcPct val="0"/>
        </a:spcAft>
        <a:defRPr sz="2000">
          <a:solidFill>
            <a:schemeClr val="tx1"/>
          </a:solidFill>
          <a:latin typeface="Arial" charset="0"/>
          <a:ea typeface="+mn-ea"/>
        </a:defRPr>
      </a:lvl7pPr>
      <a:lvl8pPr marL="3429000" indent="-228600" algn="l" rtl="0" fontAlgn="base">
        <a:spcBef>
          <a:spcPct val="20000"/>
        </a:spcBef>
        <a:spcAft>
          <a:spcPct val="0"/>
        </a:spcAft>
        <a:defRPr sz="2000">
          <a:solidFill>
            <a:schemeClr val="tx1"/>
          </a:solidFill>
          <a:latin typeface="Arial" charset="0"/>
          <a:ea typeface="+mn-ea"/>
        </a:defRPr>
      </a:lvl8pPr>
      <a:lvl9pPr marL="3886200" indent="-228600" algn="l" rtl="0" fontAlgn="base">
        <a:spcBef>
          <a:spcPct val="20000"/>
        </a:spcBef>
        <a:spcAft>
          <a:spcPct val="0"/>
        </a:spcAft>
        <a:defRPr sz="2000">
          <a:solidFill>
            <a:schemeClr val="tx1"/>
          </a:solidFill>
          <a:latin typeface="Arial" charset="0"/>
          <a:ea typeface="+mn-ea"/>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jp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0000"/>
            <a:lum/>
          </a:blip>
          <a:srcRect/>
          <a:stretch>
            <a:fillRect l="-17000" r="-17000"/>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2E52098-90C6-4843-9B05-BC33552B9DB5}"/>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5" name="Footer Placeholder 4">
            <a:extLst>
              <a:ext uri="{FF2B5EF4-FFF2-40B4-BE49-F238E27FC236}">
                <a16:creationId xmlns:a16="http://schemas.microsoft.com/office/drawing/2014/main" id="{87E639A7-9DB5-4511-9D89-90E23CF2F6E8}"/>
              </a:ext>
            </a:extLst>
          </p:cNvPr>
          <p:cNvSpPr>
            <a:spLocks noGrp="1"/>
          </p:cNvSpPr>
          <p:nvPr>
            <p:ph type="ftr" sz="quarter" idx="11"/>
          </p:nvPr>
        </p:nvSpPr>
        <p:spPr/>
        <p:txBody>
          <a:bodyPr/>
          <a:lstStyle/>
          <a:p>
            <a:pPr>
              <a:defRPr/>
            </a:pPr>
            <a:r>
              <a:rPr lang="de-DE" dirty="0"/>
              <a:t>Hochschule Furtwangen, </a:t>
            </a:r>
          </a:p>
        </p:txBody>
      </p:sp>
      <p:sp>
        <p:nvSpPr>
          <p:cNvPr id="6" name="Slide Number Placeholder 5">
            <a:extLst>
              <a:ext uri="{FF2B5EF4-FFF2-40B4-BE49-F238E27FC236}">
                <a16:creationId xmlns:a16="http://schemas.microsoft.com/office/drawing/2014/main" id="{90AB4697-E732-429C-8995-AC7676FE6B4B}"/>
              </a:ext>
            </a:extLst>
          </p:cNvPr>
          <p:cNvSpPr>
            <a:spLocks noGrp="1"/>
          </p:cNvSpPr>
          <p:nvPr>
            <p:ph type="sldNum" sz="quarter" idx="12"/>
          </p:nvPr>
        </p:nvSpPr>
        <p:spPr/>
        <p:txBody>
          <a:bodyPr/>
          <a:lstStyle/>
          <a:p>
            <a:pPr>
              <a:defRPr/>
            </a:pPr>
            <a:fld id="{944B4367-9E0C-405E-84D6-0F55A4E33EA1}" type="slidenum">
              <a:rPr lang="de-DE" smtClean="0"/>
              <a:pPr>
                <a:defRPr/>
              </a:pPr>
              <a:t>1</a:t>
            </a:fld>
            <a:endParaRPr lang="de-DE" dirty="0"/>
          </a:p>
        </p:txBody>
      </p:sp>
      <p:sp>
        <p:nvSpPr>
          <p:cNvPr id="7" name="Title 1">
            <a:extLst>
              <a:ext uri="{FF2B5EF4-FFF2-40B4-BE49-F238E27FC236}">
                <a16:creationId xmlns:a16="http://schemas.microsoft.com/office/drawing/2014/main" id="{745886D7-CA56-4AAB-A024-DD9920767B3C}"/>
              </a:ext>
            </a:extLst>
          </p:cNvPr>
          <p:cNvSpPr txBox="1">
            <a:spLocks/>
          </p:cNvSpPr>
          <p:nvPr/>
        </p:nvSpPr>
        <p:spPr bwMode="auto">
          <a:xfrm>
            <a:off x="683667" y="1628800"/>
            <a:ext cx="7776666" cy="1656184"/>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vert="horz" wrap="square" lIns="0" tIns="0" rIns="0" bIns="0" numCol="1" anchor="ctr" anchorCtr="0" compatLnSpc="1">
            <a:prstTxWarp prst="textNoShape">
              <a:avLst/>
            </a:prstTxWarp>
            <a:noAutofit/>
          </a:bodyPr>
          <a:lstStyle>
            <a:lvl1pPr algn="l" rtl="0" eaLnBrk="0" fontAlgn="base" hangingPunct="0">
              <a:spcBef>
                <a:spcPct val="0"/>
              </a:spcBef>
              <a:spcAft>
                <a:spcPct val="0"/>
              </a:spcAft>
              <a:defRPr sz="2800">
                <a:solidFill>
                  <a:srgbClr val="444A4B"/>
                </a:solidFill>
                <a:latin typeface="+mj-lt"/>
                <a:ea typeface="+mj-ea"/>
                <a:cs typeface="+mj-cs"/>
              </a:defRPr>
            </a:lvl1pPr>
            <a:lvl2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2pPr>
            <a:lvl3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3pPr>
            <a:lvl4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4pPr>
            <a:lvl5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5pPr>
            <a:lvl6pPr marL="457200" algn="l" rtl="0" fontAlgn="base">
              <a:spcBef>
                <a:spcPct val="0"/>
              </a:spcBef>
              <a:spcAft>
                <a:spcPct val="0"/>
              </a:spcAft>
              <a:defRPr sz="2800">
                <a:solidFill>
                  <a:srgbClr val="444A4B"/>
                </a:solidFill>
                <a:latin typeface="Arial Narrow" pitchFamily="-112" charset="0"/>
                <a:ea typeface="ＭＳ Ｐゴシック" pitchFamily="-112" charset="-128"/>
              </a:defRPr>
            </a:lvl6pPr>
            <a:lvl7pPr marL="914400" algn="l" rtl="0" fontAlgn="base">
              <a:spcBef>
                <a:spcPct val="0"/>
              </a:spcBef>
              <a:spcAft>
                <a:spcPct val="0"/>
              </a:spcAft>
              <a:defRPr sz="2800">
                <a:solidFill>
                  <a:srgbClr val="444A4B"/>
                </a:solidFill>
                <a:latin typeface="Arial Narrow" pitchFamily="-112" charset="0"/>
                <a:ea typeface="ＭＳ Ｐゴシック" pitchFamily="-112" charset="-128"/>
              </a:defRPr>
            </a:lvl7pPr>
            <a:lvl8pPr marL="1371600" algn="l" rtl="0" fontAlgn="base">
              <a:spcBef>
                <a:spcPct val="0"/>
              </a:spcBef>
              <a:spcAft>
                <a:spcPct val="0"/>
              </a:spcAft>
              <a:defRPr sz="2800">
                <a:solidFill>
                  <a:srgbClr val="444A4B"/>
                </a:solidFill>
                <a:latin typeface="Arial Narrow" pitchFamily="-112" charset="0"/>
                <a:ea typeface="ＭＳ Ｐゴシック" pitchFamily="-112" charset="-128"/>
              </a:defRPr>
            </a:lvl8pPr>
            <a:lvl9pPr marL="1828800" algn="l" rtl="0" fontAlgn="base">
              <a:spcBef>
                <a:spcPct val="0"/>
              </a:spcBef>
              <a:spcAft>
                <a:spcPct val="0"/>
              </a:spcAft>
              <a:defRPr sz="2800">
                <a:solidFill>
                  <a:srgbClr val="444A4B"/>
                </a:solidFill>
                <a:latin typeface="Arial Narrow" pitchFamily="-112" charset="0"/>
                <a:ea typeface="ＭＳ Ｐゴシック" pitchFamily="-112" charset="-128"/>
              </a:defRPr>
            </a:lvl9pPr>
          </a:lstStyle>
          <a:p>
            <a:pPr algn="ctr">
              <a:lnSpc>
                <a:spcPct val="100000"/>
              </a:lnSpc>
            </a:pPr>
            <a:r>
              <a:rPr lang="de-DE" sz="3600" b="1" u="none" kern="0" dirty="0">
                <a:latin typeface="Calibri" panose="020F0502020204030204" pitchFamily="34" charset="0"/>
                <a:cs typeface="Calibri" panose="020F0502020204030204" pitchFamily="34" charset="0"/>
              </a:rPr>
              <a:t>Szenenrekonstruktion und Kamerakalibrierung aus heterogenen stereoskopischen Bildquellen</a:t>
            </a:r>
          </a:p>
        </p:txBody>
      </p:sp>
      <p:sp>
        <p:nvSpPr>
          <p:cNvPr id="8" name="Subtitle 2">
            <a:extLst>
              <a:ext uri="{FF2B5EF4-FFF2-40B4-BE49-F238E27FC236}">
                <a16:creationId xmlns:a16="http://schemas.microsoft.com/office/drawing/2014/main" id="{7F802983-9786-438F-9308-2E47B43FEC6E}"/>
              </a:ext>
            </a:extLst>
          </p:cNvPr>
          <p:cNvSpPr txBox="1">
            <a:spLocks/>
          </p:cNvSpPr>
          <p:nvPr/>
        </p:nvSpPr>
        <p:spPr bwMode="auto">
          <a:xfrm>
            <a:off x="611187" y="5537994"/>
            <a:ext cx="7705229" cy="362744"/>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lvl1pPr marL="342900" indent="-342900" algn="l" rtl="0" eaLnBrk="0" fontAlgn="base" hangingPunct="0">
              <a:spcBef>
                <a:spcPct val="20000"/>
              </a:spcBef>
              <a:spcAft>
                <a:spcPct val="0"/>
              </a:spcAft>
              <a:defRPr sz="1600">
                <a:solidFill>
                  <a:schemeClr val="tx1"/>
                </a:solidFill>
                <a:latin typeface="+mn-lt"/>
                <a:ea typeface="+mn-ea"/>
                <a:cs typeface="+mn-cs"/>
              </a:defRPr>
            </a:lvl1pPr>
            <a:lvl2pPr marL="742950" indent="-285750" algn="l" rtl="0" eaLnBrk="0" fontAlgn="base" hangingPunct="0">
              <a:spcBef>
                <a:spcPct val="20000"/>
              </a:spcBef>
              <a:spcAft>
                <a:spcPct val="0"/>
              </a:spcAft>
              <a:defRPr sz="2800">
                <a:solidFill>
                  <a:schemeClr val="tx1"/>
                </a:solidFill>
                <a:latin typeface="Arial" charset="0"/>
                <a:ea typeface="+mn-ea"/>
              </a:defRPr>
            </a:lvl2pPr>
            <a:lvl3pPr marL="1143000" indent="-228600" algn="l" rtl="0" eaLnBrk="0" fontAlgn="base" hangingPunct="0">
              <a:spcBef>
                <a:spcPct val="20000"/>
              </a:spcBef>
              <a:spcAft>
                <a:spcPct val="0"/>
              </a:spcAft>
              <a:defRPr sz="2400">
                <a:solidFill>
                  <a:schemeClr val="tx1"/>
                </a:solidFill>
                <a:latin typeface="Arial" charset="0"/>
                <a:ea typeface="+mn-ea"/>
              </a:defRPr>
            </a:lvl3pPr>
            <a:lvl4pPr marL="1600200" indent="-228600" algn="l" rtl="0" eaLnBrk="0" fontAlgn="base" hangingPunct="0">
              <a:spcBef>
                <a:spcPct val="20000"/>
              </a:spcBef>
              <a:spcAft>
                <a:spcPct val="0"/>
              </a:spcAft>
              <a:defRPr sz="2000">
                <a:solidFill>
                  <a:schemeClr val="tx1"/>
                </a:solidFill>
                <a:latin typeface="Arial" charset="0"/>
                <a:ea typeface="+mn-ea"/>
              </a:defRPr>
            </a:lvl4pPr>
            <a:lvl5pPr marL="2057400" indent="-228600" algn="l" rtl="0" eaLnBrk="0" fontAlgn="base" hangingPunct="0">
              <a:spcBef>
                <a:spcPct val="20000"/>
              </a:spcBef>
              <a:spcAft>
                <a:spcPct val="0"/>
              </a:spcAft>
              <a:defRPr sz="2000">
                <a:solidFill>
                  <a:schemeClr val="tx1"/>
                </a:solidFill>
                <a:latin typeface="Arial" charset="0"/>
                <a:ea typeface="+mn-ea"/>
              </a:defRPr>
            </a:lvl5pPr>
            <a:lvl6pPr marL="2514600" indent="-228600" algn="l" rtl="0" fontAlgn="base">
              <a:spcBef>
                <a:spcPct val="20000"/>
              </a:spcBef>
              <a:spcAft>
                <a:spcPct val="0"/>
              </a:spcAft>
              <a:defRPr sz="2000">
                <a:solidFill>
                  <a:schemeClr val="tx1"/>
                </a:solidFill>
                <a:latin typeface="Arial" charset="0"/>
                <a:ea typeface="+mn-ea"/>
              </a:defRPr>
            </a:lvl6pPr>
            <a:lvl7pPr marL="2971800" indent="-228600" algn="l" rtl="0" fontAlgn="base">
              <a:spcBef>
                <a:spcPct val="20000"/>
              </a:spcBef>
              <a:spcAft>
                <a:spcPct val="0"/>
              </a:spcAft>
              <a:defRPr sz="2000">
                <a:solidFill>
                  <a:schemeClr val="tx1"/>
                </a:solidFill>
                <a:latin typeface="Arial" charset="0"/>
                <a:ea typeface="+mn-ea"/>
              </a:defRPr>
            </a:lvl7pPr>
            <a:lvl8pPr marL="3429000" indent="-228600" algn="l" rtl="0" fontAlgn="base">
              <a:spcBef>
                <a:spcPct val="20000"/>
              </a:spcBef>
              <a:spcAft>
                <a:spcPct val="0"/>
              </a:spcAft>
              <a:defRPr sz="2000">
                <a:solidFill>
                  <a:schemeClr val="tx1"/>
                </a:solidFill>
                <a:latin typeface="Arial" charset="0"/>
                <a:ea typeface="+mn-ea"/>
              </a:defRPr>
            </a:lvl8pPr>
            <a:lvl9pPr marL="3886200" indent="-228600" algn="l" rtl="0" fontAlgn="base">
              <a:spcBef>
                <a:spcPct val="20000"/>
              </a:spcBef>
              <a:spcAft>
                <a:spcPct val="0"/>
              </a:spcAft>
              <a:defRPr sz="2000">
                <a:solidFill>
                  <a:schemeClr val="tx1"/>
                </a:solidFill>
                <a:latin typeface="Arial" charset="0"/>
                <a:ea typeface="+mn-ea"/>
              </a:defRPr>
            </a:lvl9pPr>
          </a:lstStyle>
          <a:p>
            <a:pPr>
              <a:lnSpc>
                <a:spcPct val="100000"/>
              </a:lnSpc>
            </a:pPr>
            <a:r>
              <a:rPr lang="de-DE" u="none" kern="0" dirty="0"/>
              <a:t>Disposition der Masterarbeit 	Anja Kretschmer MIM	Mtr Nr: 		04.07.2018</a:t>
            </a:r>
          </a:p>
        </p:txBody>
      </p:sp>
    </p:spTree>
    <p:extLst>
      <p:ext uri="{BB962C8B-B14F-4D97-AF65-F5344CB8AC3E}">
        <p14:creationId xmlns:p14="http://schemas.microsoft.com/office/powerpoint/2010/main" val="4110793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58DD35-CA26-4605-9283-1C48AD4D2871}"/>
              </a:ext>
            </a:extLst>
          </p:cNvPr>
          <p:cNvSpPr>
            <a:spLocks noGrp="1"/>
          </p:cNvSpPr>
          <p:nvPr>
            <p:ph type="title"/>
          </p:nvPr>
        </p:nvSpPr>
        <p:spPr/>
        <p:txBody>
          <a:bodyPr/>
          <a:lstStyle/>
          <a:p>
            <a:endParaRPr lang="de-DE" dirty="0"/>
          </a:p>
        </p:txBody>
      </p:sp>
      <p:sp>
        <p:nvSpPr>
          <p:cNvPr id="15" name="Content Placeholder 14">
            <a:extLst>
              <a:ext uri="{FF2B5EF4-FFF2-40B4-BE49-F238E27FC236}">
                <a16:creationId xmlns:a16="http://schemas.microsoft.com/office/drawing/2014/main" id="{8C2E98DE-0644-4CDA-B8EC-1C4E40E7B845}"/>
              </a:ext>
            </a:extLst>
          </p:cNvPr>
          <p:cNvSpPr>
            <a:spLocks noGrp="1"/>
          </p:cNvSpPr>
          <p:nvPr>
            <p:ph idx="1"/>
          </p:nvPr>
        </p:nvSpPr>
        <p:spPr/>
        <p:txBody>
          <a:bodyPr/>
          <a:lstStyle/>
          <a:p>
            <a:endParaRPr lang="de-DE" dirty="0"/>
          </a:p>
        </p:txBody>
      </p:sp>
      <p:sp>
        <p:nvSpPr>
          <p:cNvPr id="15367" name="Foliennummernplatzhalter 3"/>
          <p:cNvSpPr>
            <a:spLocks noGrp="1"/>
          </p:cNvSpPr>
          <p:nvPr>
            <p:ph type="sldNum" sz="quarter" idx="12"/>
          </p:nvPr>
        </p:nvSpPr>
        <p:spPr/>
        <p:txBody>
          <a:bodyPr/>
          <a:lstStyle/>
          <a:p>
            <a:fld id="{00A3E6BF-A18C-4ADA-B4DF-837CA5AC6C3B}" type="slidenum">
              <a:rPr lang="de-DE" smtClean="0"/>
              <a:pPr/>
              <a:t>10</a:t>
            </a:fld>
            <a:endParaRPr lang="de-DE"/>
          </a:p>
        </p:txBody>
      </p:sp>
      <p:sp>
        <p:nvSpPr>
          <p:cNvPr id="7" name="Footer Placeholder 4">
            <a:extLst>
              <a:ext uri="{FF2B5EF4-FFF2-40B4-BE49-F238E27FC236}">
                <a16:creationId xmlns:a16="http://schemas.microsoft.com/office/drawing/2014/main" id="{C4C146E8-EC73-46FC-8B03-58FA3D7A2538}"/>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Tree>
    <p:extLst>
      <p:ext uri="{BB962C8B-B14F-4D97-AF65-F5344CB8AC3E}">
        <p14:creationId xmlns:p14="http://schemas.microsoft.com/office/powerpoint/2010/main" val="1782936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58DD35-CA26-4605-9283-1C48AD4D2871}"/>
              </a:ext>
            </a:extLst>
          </p:cNvPr>
          <p:cNvSpPr>
            <a:spLocks noGrp="1"/>
          </p:cNvSpPr>
          <p:nvPr>
            <p:ph type="title"/>
          </p:nvPr>
        </p:nvSpPr>
        <p:spPr/>
        <p:txBody>
          <a:bodyPr/>
          <a:lstStyle/>
          <a:p>
            <a:endParaRPr lang="de-DE" dirty="0"/>
          </a:p>
        </p:txBody>
      </p:sp>
      <p:sp>
        <p:nvSpPr>
          <p:cNvPr id="15" name="Content Placeholder 14">
            <a:extLst>
              <a:ext uri="{FF2B5EF4-FFF2-40B4-BE49-F238E27FC236}">
                <a16:creationId xmlns:a16="http://schemas.microsoft.com/office/drawing/2014/main" id="{8C2E98DE-0644-4CDA-B8EC-1C4E40E7B845}"/>
              </a:ext>
            </a:extLst>
          </p:cNvPr>
          <p:cNvSpPr>
            <a:spLocks noGrp="1"/>
          </p:cNvSpPr>
          <p:nvPr>
            <p:ph idx="1"/>
          </p:nvPr>
        </p:nvSpPr>
        <p:spPr/>
        <p:txBody>
          <a:bodyPr/>
          <a:lstStyle/>
          <a:p>
            <a:endParaRPr lang="de-DE" dirty="0"/>
          </a:p>
        </p:txBody>
      </p:sp>
      <p:sp>
        <p:nvSpPr>
          <p:cNvPr id="15367" name="Foliennummernplatzhalter 3"/>
          <p:cNvSpPr>
            <a:spLocks noGrp="1"/>
          </p:cNvSpPr>
          <p:nvPr>
            <p:ph type="sldNum" sz="quarter" idx="12"/>
          </p:nvPr>
        </p:nvSpPr>
        <p:spPr/>
        <p:txBody>
          <a:bodyPr/>
          <a:lstStyle/>
          <a:p>
            <a:fld id="{00A3E6BF-A18C-4ADA-B4DF-837CA5AC6C3B}" type="slidenum">
              <a:rPr lang="de-DE" smtClean="0"/>
              <a:pPr/>
              <a:t>11</a:t>
            </a:fld>
            <a:endParaRPr lang="de-DE"/>
          </a:p>
        </p:txBody>
      </p:sp>
      <p:sp>
        <p:nvSpPr>
          <p:cNvPr id="7" name="Footer Placeholder 4">
            <a:extLst>
              <a:ext uri="{FF2B5EF4-FFF2-40B4-BE49-F238E27FC236}">
                <a16:creationId xmlns:a16="http://schemas.microsoft.com/office/drawing/2014/main" id="{C4C146E8-EC73-46FC-8B03-58FA3D7A2538}"/>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Tree>
    <p:extLst>
      <p:ext uri="{BB962C8B-B14F-4D97-AF65-F5344CB8AC3E}">
        <p14:creationId xmlns:p14="http://schemas.microsoft.com/office/powerpoint/2010/main" val="4243630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58DD35-CA26-4605-9283-1C48AD4D2871}"/>
              </a:ext>
            </a:extLst>
          </p:cNvPr>
          <p:cNvSpPr>
            <a:spLocks noGrp="1"/>
          </p:cNvSpPr>
          <p:nvPr>
            <p:ph type="title"/>
          </p:nvPr>
        </p:nvSpPr>
        <p:spPr/>
        <p:txBody>
          <a:bodyPr/>
          <a:lstStyle/>
          <a:p>
            <a:endParaRPr lang="de-DE" dirty="0"/>
          </a:p>
        </p:txBody>
      </p:sp>
      <p:sp>
        <p:nvSpPr>
          <p:cNvPr id="15" name="Content Placeholder 14">
            <a:extLst>
              <a:ext uri="{FF2B5EF4-FFF2-40B4-BE49-F238E27FC236}">
                <a16:creationId xmlns:a16="http://schemas.microsoft.com/office/drawing/2014/main" id="{8C2E98DE-0644-4CDA-B8EC-1C4E40E7B845}"/>
              </a:ext>
            </a:extLst>
          </p:cNvPr>
          <p:cNvSpPr>
            <a:spLocks noGrp="1"/>
          </p:cNvSpPr>
          <p:nvPr>
            <p:ph idx="1"/>
          </p:nvPr>
        </p:nvSpPr>
        <p:spPr/>
        <p:txBody>
          <a:bodyPr/>
          <a:lstStyle/>
          <a:p>
            <a:endParaRPr lang="de-DE" dirty="0"/>
          </a:p>
        </p:txBody>
      </p:sp>
      <p:sp>
        <p:nvSpPr>
          <p:cNvPr id="15367" name="Foliennummernplatzhalter 3"/>
          <p:cNvSpPr>
            <a:spLocks noGrp="1"/>
          </p:cNvSpPr>
          <p:nvPr>
            <p:ph type="sldNum" sz="quarter" idx="12"/>
          </p:nvPr>
        </p:nvSpPr>
        <p:spPr/>
        <p:txBody>
          <a:bodyPr/>
          <a:lstStyle/>
          <a:p>
            <a:fld id="{00A3E6BF-A18C-4ADA-B4DF-837CA5AC6C3B}" type="slidenum">
              <a:rPr lang="de-DE" smtClean="0"/>
              <a:pPr/>
              <a:t>12</a:t>
            </a:fld>
            <a:endParaRPr lang="de-DE"/>
          </a:p>
        </p:txBody>
      </p:sp>
      <p:sp>
        <p:nvSpPr>
          <p:cNvPr id="7" name="Footer Placeholder 4">
            <a:extLst>
              <a:ext uri="{FF2B5EF4-FFF2-40B4-BE49-F238E27FC236}">
                <a16:creationId xmlns:a16="http://schemas.microsoft.com/office/drawing/2014/main" id="{C4C146E8-EC73-46FC-8B03-58FA3D7A2538}"/>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Tree>
    <p:extLst>
      <p:ext uri="{BB962C8B-B14F-4D97-AF65-F5344CB8AC3E}">
        <p14:creationId xmlns:p14="http://schemas.microsoft.com/office/powerpoint/2010/main" val="4101462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58DD35-CA26-4605-9283-1C48AD4D2871}"/>
              </a:ext>
            </a:extLst>
          </p:cNvPr>
          <p:cNvSpPr>
            <a:spLocks noGrp="1"/>
          </p:cNvSpPr>
          <p:nvPr>
            <p:ph type="title"/>
          </p:nvPr>
        </p:nvSpPr>
        <p:spPr/>
        <p:txBody>
          <a:bodyPr/>
          <a:lstStyle/>
          <a:p>
            <a:endParaRPr lang="de-DE" dirty="0"/>
          </a:p>
        </p:txBody>
      </p:sp>
      <p:sp>
        <p:nvSpPr>
          <p:cNvPr id="15" name="Content Placeholder 14">
            <a:extLst>
              <a:ext uri="{FF2B5EF4-FFF2-40B4-BE49-F238E27FC236}">
                <a16:creationId xmlns:a16="http://schemas.microsoft.com/office/drawing/2014/main" id="{8C2E98DE-0644-4CDA-B8EC-1C4E40E7B845}"/>
              </a:ext>
            </a:extLst>
          </p:cNvPr>
          <p:cNvSpPr>
            <a:spLocks noGrp="1"/>
          </p:cNvSpPr>
          <p:nvPr>
            <p:ph idx="1"/>
          </p:nvPr>
        </p:nvSpPr>
        <p:spPr/>
        <p:txBody>
          <a:bodyPr/>
          <a:lstStyle/>
          <a:p>
            <a:endParaRPr lang="de-DE" dirty="0"/>
          </a:p>
        </p:txBody>
      </p:sp>
      <p:sp>
        <p:nvSpPr>
          <p:cNvPr id="15367" name="Foliennummernplatzhalter 3"/>
          <p:cNvSpPr>
            <a:spLocks noGrp="1"/>
          </p:cNvSpPr>
          <p:nvPr>
            <p:ph type="sldNum" sz="quarter" idx="12"/>
          </p:nvPr>
        </p:nvSpPr>
        <p:spPr/>
        <p:txBody>
          <a:bodyPr/>
          <a:lstStyle/>
          <a:p>
            <a:fld id="{00A3E6BF-A18C-4ADA-B4DF-837CA5AC6C3B}" type="slidenum">
              <a:rPr lang="de-DE" smtClean="0"/>
              <a:pPr/>
              <a:t>13</a:t>
            </a:fld>
            <a:endParaRPr lang="de-DE"/>
          </a:p>
        </p:txBody>
      </p:sp>
      <p:sp>
        <p:nvSpPr>
          <p:cNvPr id="7" name="Footer Placeholder 4">
            <a:extLst>
              <a:ext uri="{FF2B5EF4-FFF2-40B4-BE49-F238E27FC236}">
                <a16:creationId xmlns:a16="http://schemas.microsoft.com/office/drawing/2014/main" id="{C4C146E8-EC73-46FC-8B03-58FA3D7A2538}"/>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Tree>
    <p:extLst>
      <p:ext uri="{BB962C8B-B14F-4D97-AF65-F5344CB8AC3E}">
        <p14:creationId xmlns:p14="http://schemas.microsoft.com/office/powerpoint/2010/main" val="1465671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26E4567-CA9A-4790-A9F8-B0ACF58A33E5}"/>
              </a:ext>
            </a:extLst>
          </p:cNvPr>
          <p:cNvSpPr>
            <a:spLocks noGrp="1"/>
          </p:cNvSpPr>
          <p:nvPr>
            <p:ph type="dt" sz="half" idx="10"/>
          </p:nvPr>
        </p:nvSpPr>
        <p:spPr/>
        <p:txBody>
          <a:bodyPr/>
          <a:lstStyle/>
          <a:p>
            <a:pPr>
              <a:defRPr/>
            </a:pPr>
            <a:fld id="{1736E8CA-6C78-491A-BA5E-FD2FB36D22E0}" type="datetime1">
              <a:rPr lang="de-DE" smtClean="0"/>
              <a:pPr>
                <a:defRPr/>
              </a:pPr>
              <a:t>14.06.2018</a:t>
            </a:fld>
            <a:endParaRPr lang="de-DE" dirty="0"/>
          </a:p>
        </p:txBody>
      </p:sp>
      <p:sp>
        <p:nvSpPr>
          <p:cNvPr id="5" name="Footer Placeholder 4">
            <a:extLst>
              <a:ext uri="{FF2B5EF4-FFF2-40B4-BE49-F238E27FC236}">
                <a16:creationId xmlns:a16="http://schemas.microsoft.com/office/drawing/2014/main" id="{2A442F18-2C94-474B-A670-6622E346306E}"/>
              </a:ext>
            </a:extLst>
          </p:cNvPr>
          <p:cNvSpPr>
            <a:spLocks noGrp="1"/>
          </p:cNvSpPr>
          <p:nvPr>
            <p:ph type="ftr" sz="quarter" idx="11"/>
          </p:nvPr>
        </p:nvSpPr>
        <p:spPr/>
        <p:txBody>
          <a:bodyPr/>
          <a:lstStyle/>
          <a:p>
            <a:pPr>
              <a:defRPr/>
            </a:pPr>
            <a:r>
              <a:rPr lang="de-DE"/>
              <a:t>Hochschule Furtwangen, Marketing &amp; Öffentlichkeitsarbeit</a:t>
            </a:r>
          </a:p>
        </p:txBody>
      </p:sp>
      <p:sp>
        <p:nvSpPr>
          <p:cNvPr id="6" name="Slide Number Placeholder 5">
            <a:extLst>
              <a:ext uri="{FF2B5EF4-FFF2-40B4-BE49-F238E27FC236}">
                <a16:creationId xmlns:a16="http://schemas.microsoft.com/office/drawing/2014/main" id="{E30726C5-D06B-46BF-9BDB-71BB63BCD23E}"/>
              </a:ext>
            </a:extLst>
          </p:cNvPr>
          <p:cNvSpPr>
            <a:spLocks noGrp="1"/>
          </p:cNvSpPr>
          <p:nvPr>
            <p:ph type="sldNum" sz="quarter" idx="12"/>
          </p:nvPr>
        </p:nvSpPr>
        <p:spPr/>
        <p:txBody>
          <a:bodyPr/>
          <a:lstStyle/>
          <a:p>
            <a:pPr>
              <a:defRPr/>
            </a:pPr>
            <a:fld id="{944B4367-9E0C-405E-84D6-0F55A4E33EA1}" type="slidenum">
              <a:rPr lang="de-DE" smtClean="0"/>
              <a:pPr>
                <a:defRPr/>
              </a:pPr>
              <a:t>2</a:t>
            </a:fld>
            <a:endParaRPr lang="de-DE" dirty="0"/>
          </a:p>
        </p:txBody>
      </p:sp>
      <p:pic>
        <p:nvPicPr>
          <p:cNvPr id="8" name="Picture 7">
            <a:extLst>
              <a:ext uri="{FF2B5EF4-FFF2-40B4-BE49-F238E27FC236}">
                <a16:creationId xmlns:a16="http://schemas.microsoft.com/office/drawing/2014/main" id="{CBFD3BE3-EB1C-46F1-B49F-5BBE44BC33D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4660" y="2294699"/>
            <a:ext cx="3496487" cy="3417953"/>
          </a:xfrm>
          <a:prstGeom prst="rect">
            <a:avLst/>
          </a:prstGeom>
        </p:spPr>
      </p:pic>
      <p:pic>
        <p:nvPicPr>
          <p:cNvPr id="10" name="Picture 9">
            <a:extLst>
              <a:ext uri="{FF2B5EF4-FFF2-40B4-BE49-F238E27FC236}">
                <a16:creationId xmlns:a16="http://schemas.microsoft.com/office/drawing/2014/main" id="{1AE8548D-85F7-4E55-88FD-FAB331C3BF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69074" y="92041"/>
            <a:ext cx="3745090" cy="2106613"/>
          </a:xfrm>
          <a:prstGeom prst="rect">
            <a:avLst/>
          </a:prstGeom>
        </p:spPr>
      </p:pic>
      <p:pic>
        <p:nvPicPr>
          <p:cNvPr id="12" name="Picture 11">
            <a:extLst>
              <a:ext uri="{FF2B5EF4-FFF2-40B4-BE49-F238E27FC236}">
                <a16:creationId xmlns:a16="http://schemas.microsoft.com/office/drawing/2014/main" id="{EABD6F77-E738-4C19-BEA0-1A6DE80D7835}"/>
              </a:ext>
            </a:extLst>
          </p:cNvPr>
          <p:cNvPicPr>
            <a:picLocks noChangeAspect="1"/>
          </p:cNvPicPr>
          <p:nvPr/>
        </p:nvPicPr>
        <p:blipFill rotWithShape="1">
          <a:blip r:embed="rId5">
            <a:extLst>
              <a:ext uri="{28A0092B-C50C-407E-A947-70E740481C1C}">
                <a14:useLocalDpi xmlns:a14="http://schemas.microsoft.com/office/drawing/2010/main" val="0"/>
              </a:ext>
            </a:extLst>
          </a:blip>
          <a:srcRect l="30295"/>
          <a:stretch/>
        </p:blipFill>
        <p:spPr>
          <a:xfrm>
            <a:off x="4572000" y="2294699"/>
            <a:ext cx="4232474" cy="3417953"/>
          </a:xfrm>
          <a:prstGeom prst="rect">
            <a:avLst/>
          </a:prstGeom>
        </p:spPr>
      </p:pic>
    </p:spTree>
    <p:extLst>
      <p:ext uri="{BB962C8B-B14F-4D97-AF65-F5344CB8AC3E}">
        <p14:creationId xmlns:p14="http://schemas.microsoft.com/office/powerpoint/2010/main" val="144381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Foliennummernplatzhalter 3"/>
          <p:cNvSpPr>
            <a:spLocks noGrp="1"/>
          </p:cNvSpPr>
          <p:nvPr>
            <p:ph type="sldNum" sz="quarter" idx="12"/>
          </p:nvPr>
        </p:nvSpPr>
        <p:spPr/>
        <p:txBody>
          <a:bodyPr/>
          <a:lstStyle/>
          <a:p>
            <a:fld id="{00A3E6BF-A18C-4ADA-B4DF-837CA5AC6C3B}" type="slidenum">
              <a:rPr lang="de-DE" smtClean="0"/>
              <a:pPr/>
              <a:t>3</a:t>
            </a:fld>
            <a:endParaRPr lang="de-DE"/>
          </a:p>
        </p:txBody>
      </p:sp>
      <p:sp>
        <p:nvSpPr>
          <p:cNvPr id="7" name="Footer Placeholder 4">
            <a:extLst>
              <a:ext uri="{FF2B5EF4-FFF2-40B4-BE49-F238E27FC236}">
                <a16:creationId xmlns:a16="http://schemas.microsoft.com/office/drawing/2014/main" id="{C4C146E8-EC73-46FC-8B03-58FA3D7A2538}"/>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pic>
        <p:nvPicPr>
          <p:cNvPr id="12" name="Picture 11">
            <a:extLst>
              <a:ext uri="{FF2B5EF4-FFF2-40B4-BE49-F238E27FC236}">
                <a16:creationId xmlns:a16="http://schemas.microsoft.com/office/drawing/2014/main" id="{69D9B15F-F66B-4773-A589-BD85B7CCE0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726" y="1268760"/>
            <a:ext cx="8794547" cy="432048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58DD35-CA26-4605-9283-1C48AD4D2871}"/>
              </a:ext>
            </a:extLst>
          </p:cNvPr>
          <p:cNvSpPr>
            <a:spLocks noGrp="1"/>
          </p:cNvSpPr>
          <p:nvPr>
            <p:ph type="title"/>
          </p:nvPr>
        </p:nvSpPr>
        <p:spPr/>
        <p:txBody>
          <a:bodyPr/>
          <a:lstStyle/>
          <a:p>
            <a:r>
              <a:rPr lang="de-DE" b="1" dirty="0">
                <a:latin typeface="Calibri" panose="020F0502020204030204" pitchFamily="34" charset="0"/>
                <a:cs typeface="Calibri" panose="020F0502020204030204" pitchFamily="34" charset="0"/>
              </a:rPr>
              <a:t>Gliederung</a:t>
            </a:r>
          </a:p>
        </p:txBody>
      </p:sp>
      <p:sp>
        <p:nvSpPr>
          <p:cNvPr id="15367" name="Foliennummernplatzhalter 3"/>
          <p:cNvSpPr>
            <a:spLocks noGrp="1"/>
          </p:cNvSpPr>
          <p:nvPr>
            <p:ph type="sldNum" sz="quarter" idx="12"/>
          </p:nvPr>
        </p:nvSpPr>
        <p:spPr/>
        <p:txBody>
          <a:bodyPr/>
          <a:lstStyle/>
          <a:p>
            <a:fld id="{00A3E6BF-A18C-4ADA-B4DF-837CA5AC6C3B}" type="slidenum">
              <a:rPr lang="de-DE" smtClean="0"/>
              <a:pPr/>
              <a:t>4</a:t>
            </a:fld>
            <a:endParaRPr lang="de-DE"/>
          </a:p>
        </p:txBody>
      </p:sp>
      <p:sp>
        <p:nvSpPr>
          <p:cNvPr id="7" name="Footer Placeholder 4">
            <a:extLst>
              <a:ext uri="{FF2B5EF4-FFF2-40B4-BE49-F238E27FC236}">
                <a16:creationId xmlns:a16="http://schemas.microsoft.com/office/drawing/2014/main" id="{C4C146E8-EC73-46FC-8B03-58FA3D7A2538}"/>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2" name="Rectangle: Rounded Corners 1">
            <a:extLst>
              <a:ext uri="{FF2B5EF4-FFF2-40B4-BE49-F238E27FC236}">
                <a16:creationId xmlns:a16="http://schemas.microsoft.com/office/drawing/2014/main" id="{7FBFF254-2E1E-48A3-8CAE-34D4689B89CE}"/>
              </a:ext>
            </a:extLst>
          </p:cNvPr>
          <p:cNvSpPr/>
          <p:nvPr/>
        </p:nvSpPr>
        <p:spPr bwMode="auto">
          <a:xfrm>
            <a:off x="611560" y="1412776"/>
            <a:ext cx="4320480" cy="1512168"/>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0" tIns="0" rIns="0" bIns="0" numCol="1" rtlCol="0" anchor="t" anchorCtr="0" compatLnSpc="1">
            <a:prstTxWarp prst="textNoShape">
              <a:avLst/>
            </a:prstTxWarp>
          </a:bodyPr>
          <a:lstStyle/>
          <a:p>
            <a:pPr marL="342900" marR="0" indent="-342900" algn="l" defTabSz="914400" rtl="0" eaLnBrk="0" fontAlgn="base" latinLnBrk="0" hangingPunct="0">
              <a:lnSpc>
                <a:spcPct val="80000"/>
              </a:lnSpc>
              <a:spcBef>
                <a:spcPct val="50000"/>
              </a:spcBef>
              <a:spcAft>
                <a:spcPct val="0"/>
              </a:spcAft>
              <a:buClrTx/>
              <a:buSzTx/>
              <a:buFontTx/>
              <a:buNone/>
              <a:tabLst/>
            </a:pPr>
            <a:endParaRPr kumimoji="0" lang="de-DE" sz="1100" b="0" i="0" u="sng" strike="noStrike" cap="none" normalizeH="0" baseline="0">
              <a:ln>
                <a:noFill/>
              </a:ln>
              <a:solidFill>
                <a:schemeClr val="bg1"/>
              </a:solidFill>
              <a:effectLst/>
              <a:latin typeface="Arial Narrow" pitchFamily="-112" charset="0"/>
              <a:ea typeface="ＭＳ Ｐゴシック" pitchFamily="-112" charset="-128"/>
            </a:endParaRPr>
          </a:p>
        </p:txBody>
      </p:sp>
      <p:sp>
        <p:nvSpPr>
          <p:cNvPr id="3" name="Rectangle: Rounded Corners 2">
            <a:extLst>
              <a:ext uri="{FF2B5EF4-FFF2-40B4-BE49-F238E27FC236}">
                <a16:creationId xmlns:a16="http://schemas.microsoft.com/office/drawing/2014/main" id="{B052102B-4791-4FF5-8019-DA68E0C31858}"/>
              </a:ext>
            </a:extLst>
          </p:cNvPr>
          <p:cNvSpPr/>
          <p:nvPr/>
        </p:nvSpPr>
        <p:spPr bwMode="auto">
          <a:xfrm>
            <a:off x="471488" y="1412776"/>
            <a:ext cx="3740472" cy="1368152"/>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0" tIns="0" rIns="0" bIns="0" numCol="1" rtlCol="0" anchor="t" anchorCtr="0" compatLnSpc="1">
            <a:prstTxWarp prst="textNoShape">
              <a:avLst/>
            </a:prstTxWarp>
          </a:bodyPr>
          <a:lstStyle/>
          <a:p>
            <a:pPr marL="342900" marR="0" indent="-342900" algn="l" defTabSz="914400" rtl="0" eaLnBrk="0" fontAlgn="base" latinLnBrk="0" hangingPunct="0">
              <a:lnSpc>
                <a:spcPct val="80000"/>
              </a:lnSpc>
              <a:spcBef>
                <a:spcPct val="50000"/>
              </a:spcBef>
              <a:spcAft>
                <a:spcPct val="0"/>
              </a:spcAft>
              <a:buClrTx/>
              <a:buSzTx/>
              <a:buFontTx/>
              <a:buNone/>
              <a:tabLst/>
            </a:pPr>
            <a:endParaRPr kumimoji="0" lang="de-DE" sz="1100" b="0" i="0" u="sng" strike="noStrike" cap="none" normalizeH="0" baseline="0">
              <a:ln>
                <a:noFill/>
              </a:ln>
              <a:solidFill>
                <a:schemeClr val="bg1"/>
              </a:solidFill>
              <a:effectLst/>
              <a:latin typeface="Arial Narrow" pitchFamily="-112" charset="0"/>
              <a:ea typeface="ＭＳ Ｐゴシック" pitchFamily="-112" charset="-128"/>
            </a:endParaRPr>
          </a:p>
        </p:txBody>
      </p:sp>
      <p:sp>
        <p:nvSpPr>
          <p:cNvPr id="4" name="Rectangle: Rounded Corners 3">
            <a:extLst>
              <a:ext uri="{FF2B5EF4-FFF2-40B4-BE49-F238E27FC236}">
                <a16:creationId xmlns:a16="http://schemas.microsoft.com/office/drawing/2014/main" id="{A259F081-8FD3-4530-9925-7A15FC214013}"/>
              </a:ext>
            </a:extLst>
          </p:cNvPr>
          <p:cNvSpPr/>
          <p:nvPr/>
        </p:nvSpPr>
        <p:spPr bwMode="auto">
          <a:xfrm>
            <a:off x="179512" y="1196752"/>
            <a:ext cx="7056784" cy="1368152"/>
          </a:xfrm>
          <a:prstGeom prst="round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0" tIns="0" rIns="0" bIns="0" numCol="1" rtlCol="0" anchor="t" anchorCtr="0" compatLnSpc="1">
            <a:prstTxWarp prst="textNoShape">
              <a:avLst/>
            </a:prstTxWarp>
          </a:bodyPr>
          <a:lstStyle/>
          <a:p>
            <a:pPr marL="342900" marR="0" indent="-342900" defTabSz="914400" rtl="0" eaLnBrk="0" fontAlgn="base" latinLnBrk="0" hangingPunct="0">
              <a:lnSpc>
                <a:spcPct val="80000"/>
              </a:lnSpc>
              <a:spcBef>
                <a:spcPct val="50000"/>
              </a:spcBef>
              <a:spcAft>
                <a:spcPct val="0"/>
              </a:spcAft>
              <a:buClrTx/>
              <a:buSzTx/>
              <a:buFontTx/>
              <a:buNone/>
              <a:tabLst/>
            </a:pPr>
            <a:r>
              <a:rPr kumimoji="0" lang="de-DE" sz="2400" b="1" i="0" u="none" strike="noStrike" cap="none" normalizeH="0" baseline="0" dirty="0">
                <a:ln>
                  <a:noFill/>
                </a:ln>
                <a:solidFill>
                  <a:srgbClr val="C00000"/>
                </a:solidFill>
                <a:effectLst/>
                <a:latin typeface="Calibri" panose="020F0502020204030204" pitchFamily="34" charset="0"/>
                <a:ea typeface="ＭＳ Ｐゴシック" pitchFamily="-112" charset="-128"/>
                <a:cs typeface="Calibri" panose="020F0502020204030204" pitchFamily="34" charset="0"/>
              </a:rPr>
              <a:t>Grundlagen für die Stereorekonstruktion:</a:t>
            </a:r>
          </a:p>
          <a:p>
            <a:pPr marL="342900" marR="0" indent="-342900" defTabSz="914400" rtl="0" eaLnBrk="0" fontAlgn="base" latinLnBrk="0" hangingPunct="0">
              <a:lnSpc>
                <a:spcPct val="100000"/>
              </a:lnSpc>
              <a:spcBef>
                <a:spcPct val="50000"/>
              </a:spcBef>
              <a:spcAft>
                <a:spcPct val="0"/>
              </a:spcAft>
              <a:buClrTx/>
              <a:buSzTx/>
              <a:buFont typeface="Arial" panose="020B0604020202020204" pitchFamily="34" charset="0"/>
              <a:buChar char="•"/>
              <a:tabLst/>
            </a:pPr>
            <a:r>
              <a:rPr lang="de-DE" sz="1800" u="none" dirty="0">
                <a:solidFill>
                  <a:schemeClr val="tx1"/>
                </a:solidFill>
                <a:latin typeface="Calibri" panose="020F0502020204030204" pitchFamily="34" charset="0"/>
                <a:ea typeface="ＭＳ Ｐゴシック" pitchFamily="-112" charset="-128"/>
                <a:cs typeface="Calibri" panose="020F0502020204030204" pitchFamily="34" charset="0"/>
              </a:rPr>
              <a:t>Verwendetes Kameramodell</a:t>
            </a:r>
          </a:p>
          <a:p>
            <a:pPr marL="342900" marR="0" indent="-342900" defTabSz="914400" rtl="0" eaLnBrk="0" fontAlgn="base" latinLnBrk="0" hangingPunct="0">
              <a:lnSpc>
                <a:spcPct val="100000"/>
              </a:lnSpc>
              <a:spcBef>
                <a:spcPct val="50000"/>
              </a:spcBef>
              <a:spcAft>
                <a:spcPct val="0"/>
              </a:spcAft>
              <a:buClrTx/>
              <a:buSzTx/>
              <a:buFont typeface="Arial" panose="020B0604020202020204" pitchFamily="34" charset="0"/>
              <a:buChar char="•"/>
              <a:tabLst/>
            </a:pPr>
            <a:r>
              <a:rPr lang="de-DE" sz="1800" u="none" dirty="0">
                <a:solidFill>
                  <a:schemeClr val="tx1"/>
                </a:solidFill>
                <a:latin typeface="Calibri" panose="020F0502020204030204" pitchFamily="34" charset="0"/>
                <a:ea typeface="ＭＳ Ｐゴシック" pitchFamily="-112" charset="-128"/>
                <a:cs typeface="Calibri" panose="020F0502020204030204" pitchFamily="34" charset="0"/>
              </a:rPr>
              <a:t>Funktion der Fundamental Matrix und der essentiellen Matrix</a:t>
            </a:r>
          </a:p>
          <a:p>
            <a:pPr marL="342900" marR="0" indent="-342900" defTabSz="914400" rtl="0" eaLnBrk="0" fontAlgn="base" latinLnBrk="0" hangingPunct="0">
              <a:lnSpc>
                <a:spcPct val="80000"/>
              </a:lnSpc>
              <a:spcBef>
                <a:spcPct val="50000"/>
              </a:spcBef>
              <a:spcAft>
                <a:spcPct val="0"/>
              </a:spcAft>
              <a:buClrTx/>
              <a:buSzTx/>
              <a:buFontTx/>
              <a:buNone/>
              <a:tabLst/>
            </a:pPr>
            <a:endParaRPr kumimoji="0" lang="de-DE" sz="2400" b="0" i="0" u="none" strike="noStrike" cap="none" normalizeH="0" baseline="0" dirty="0">
              <a:ln>
                <a:noFill/>
              </a:ln>
              <a:solidFill>
                <a:schemeClr val="tx1"/>
              </a:solidFill>
              <a:effectLst/>
              <a:latin typeface="Arial Narrow" pitchFamily="-112" charset="0"/>
              <a:ea typeface="ＭＳ Ｐゴシック" pitchFamily="-112" charset="-128"/>
            </a:endParaRPr>
          </a:p>
        </p:txBody>
      </p:sp>
      <p:sp>
        <p:nvSpPr>
          <p:cNvPr id="11" name="Rectangle: Rounded Corners 10">
            <a:extLst>
              <a:ext uri="{FF2B5EF4-FFF2-40B4-BE49-F238E27FC236}">
                <a16:creationId xmlns:a16="http://schemas.microsoft.com/office/drawing/2014/main" id="{78498DD7-0693-4DE0-875E-C02F4D3F45BF}"/>
              </a:ext>
            </a:extLst>
          </p:cNvPr>
          <p:cNvSpPr/>
          <p:nvPr/>
        </p:nvSpPr>
        <p:spPr bwMode="auto">
          <a:xfrm>
            <a:off x="1864782" y="2776993"/>
            <a:ext cx="7056784" cy="907504"/>
          </a:xfrm>
          <a:prstGeom prst="round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0" tIns="0" rIns="0" bIns="0" numCol="1" rtlCol="0" anchor="t" anchorCtr="0" compatLnSpc="1">
            <a:prstTxWarp prst="textNoShape">
              <a:avLst/>
            </a:prstTxWarp>
          </a:bodyPr>
          <a:lstStyle/>
          <a:p>
            <a:pPr marL="342900" marR="0" indent="-342900" defTabSz="914400" rtl="0" eaLnBrk="0" fontAlgn="base" latinLnBrk="0" hangingPunct="0">
              <a:lnSpc>
                <a:spcPct val="80000"/>
              </a:lnSpc>
              <a:spcBef>
                <a:spcPct val="50000"/>
              </a:spcBef>
              <a:spcAft>
                <a:spcPct val="0"/>
              </a:spcAft>
              <a:buClrTx/>
              <a:buSzTx/>
              <a:buFontTx/>
              <a:buNone/>
              <a:tabLst/>
            </a:pPr>
            <a:r>
              <a:rPr kumimoji="0" lang="de-DE" sz="2400" b="1" i="0" u="none" strike="noStrike" cap="none" normalizeH="0" baseline="0" dirty="0">
                <a:ln>
                  <a:noFill/>
                </a:ln>
                <a:solidFill>
                  <a:srgbClr val="C00000"/>
                </a:solidFill>
                <a:effectLst/>
                <a:latin typeface="Calibri" panose="020F0502020204030204" pitchFamily="34" charset="0"/>
                <a:ea typeface="ＭＳ Ｐゴシック" pitchFamily="-112" charset="-128"/>
                <a:cs typeface="Calibri" panose="020F0502020204030204" pitchFamily="34" charset="0"/>
              </a:rPr>
              <a:t>Synthetische Rekonstruktion:</a:t>
            </a:r>
          </a:p>
          <a:p>
            <a:pPr marL="342900" marR="0" indent="-342900" defTabSz="914400" rtl="0" eaLnBrk="0" fontAlgn="base" latinLnBrk="0" hangingPunct="0">
              <a:lnSpc>
                <a:spcPct val="80000"/>
              </a:lnSpc>
              <a:spcBef>
                <a:spcPct val="50000"/>
              </a:spcBef>
              <a:spcAft>
                <a:spcPct val="0"/>
              </a:spcAft>
              <a:buClrTx/>
              <a:buSzTx/>
              <a:buFont typeface="Arial" panose="020B0604020202020204" pitchFamily="34" charset="0"/>
              <a:buChar char="•"/>
              <a:tabLst/>
            </a:pPr>
            <a:r>
              <a:rPr kumimoji="0" lang="de-DE" sz="1800" b="0" i="0" u="none" strike="noStrike" cap="none" normalizeH="0" baseline="0" dirty="0">
                <a:ln>
                  <a:noFill/>
                </a:ln>
                <a:solidFill>
                  <a:schemeClr val="tx1"/>
                </a:solidFill>
                <a:effectLst/>
                <a:latin typeface="Calibri" panose="020F0502020204030204" pitchFamily="34" charset="0"/>
                <a:ea typeface="ＭＳ Ｐゴシック" pitchFamily="-112" charset="-128"/>
                <a:cs typeface="Calibri" panose="020F0502020204030204" pitchFamily="34" charset="0"/>
              </a:rPr>
              <a:t>Funktion und Aufbau des entsandenen Algorithmus</a:t>
            </a:r>
          </a:p>
        </p:txBody>
      </p:sp>
      <p:sp>
        <p:nvSpPr>
          <p:cNvPr id="12" name="Rectangle: Rounded Corners 11">
            <a:extLst>
              <a:ext uri="{FF2B5EF4-FFF2-40B4-BE49-F238E27FC236}">
                <a16:creationId xmlns:a16="http://schemas.microsoft.com/office/drawing/2014/main" id="{DAF4ED79-5F9D-4A8B-B8F5-CE9C4D461E9D}"/>
              </a:ext>
            </a:extLst>
          </p:cNvPr>
          <p:cNvSpPr/>
          <p:nvPr/>
        </p:nvSpPr>
        <p:spPr bwMode="auto">
          <a:xfrm>
            <a:off x="179512" y="3841767"/>
            <a:ext cx="7056784" cy="786421"/>
          </a:xfrm>
          <a:prstGeom prst="round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0" tIns="0" rIns="0" bIns="0" numCol="1" rtlCol="0" anchor="t" anchorCtr="0" compatLnSpc="1">
            <a:prstTxWarp prst="textNoShape">
              <a:avLst/>
            </a:prstTxWarp>
          </a:bodyPr>
          <a:lstStyle/>
          <a:p>
            <a:pPr marL="342900" marR="0" indent="-342900" defTabSz="914400" rtl="0" eaLnBrk="0" fontAlgn="base" latinLnBrk="0" hangingPunct="0">
              <a:lnSpc>
                <a:spcPct val="80000"/>
              </a:lnSpc>
              <a:spcBef>
                <a:spcPct val="50000"/>
              </a:spcBef>
              <a:spcAft>
                <a:spcPct val="0"/>
              </a:spcAft>
              <a:buClrTx/>
              <a:buSzTx/>
              <a:buFontTx/>
              <a:buNone/>
              <a:tabLst/>
            </a:pPr>
            <a:r>
              <a:rPr lang="de-DE" sz="2400" b="1" u="none" dirty="0">
                <a:solidFill>
                  <a:srgbClr val="C00000"/>
                </a:solidFill>
                <a:latin typeface="Calibri" panose="020F0502020204030204" pitchFamily="34" charset="0"/>
                <a:ea typeface="ＭＳ Ｐゴシック" pitchFamily="-112" charset="-128"/>
                <a:cs typeface="Calibri" panose="020F0502020204030204" pitchFamily="34" charset="0"/>
              </a:rPr>
              <a:t>Reale</a:t>
            </a:r>
            <a:r>
              <a:rPr kumimoji="0" lang="de-DE" sz="2400" b="1" i="0" u="none" strike="noStrike" cap="none" normalizeH="0" baseline="0" dirty="0">
                <a:ln>
                  <a:noFill/>
                </a:ln>
                <a:solidFill>
                  <a:srgbClr val="C00000"/>
                </a:solidFill>
                <a:effectLst/>
                <a:latin typeface="Calibri" panose="020F0502020204030204" pitchFamily="34" charset="0"/>
                <a:ea typeface="ＭＳ Ｐゴシック" pitchFamily="-112" charset="-128"/>
                <a:cs typeface="Calibri" panose="020F0502020204030204" pitchFamily="34" charset="0"/>
              </a:rPr>
              <a:t> Rekonstruktion:</a:t>
            </a:r>
          </a:p>
          <a:p>
            <a:pPr marL="342900" marR="0" indent="-342900" defTabSz="914400" rtl="0" eaLnBrk="0" fontAlgn="base" latinLnBrk="0" hangingPunct="0">
              <a:lnSpc>
                <a:spcPct val="80000"/>
              </a:lnSpc>
              <a:spcBef>
                <a:spcPct val="50000"/>
              </a:spcBef>
              <a:spcAft>
                <a:spcPct val="0"/>
              </a:spcAft>
              <a:buClrTx/>
              <a:buSzTx/>
              <a:buFont typeface="Arial" panose="020B0604020202020204" pitchFamily="34" charset="0"/>
              <a:buChar char="•"/>
              <a:tabLst/>
            </a:pPr>
            <a:r>
              <a:rPr lang="de-DE" sz="1800" u="none" dirty="0">
                <a:solidFill>
                  <a:schemeClr val="tx1"/>
                </a:solidFill>
                <a:latin typeface="Calibri" panose="020F0502020204030204" pitchFamily="34" charset="0"/>
                <a:ea typeface="ＭＳ Ｐゴシック" pitchFamily="-112" charset="-128"/>
                <a:cs typeface="Calibri" panose="020F0502020204030204" pitchFamily="34" charset="0"/>
              </a:rPr>
              <a:t>Anwenden des entstandenen Algorithmus auf ein reales Stereobildpaar</a:t>
            </a:r>
            <a:endParaRPr kumimoji="0" lang="de-DE" sz="1800" b="0" i="0" u="none" strike="noStrike" cap="none" normalizeH="0" baseline="0" dirty="0">
              <a:ln>
                <a:noFill/>
              </a:ln>
              <a:solidFill>
                <a:schemeClr val="tx1"/>
              </a:solidFill>
              <a:effectLst/>
              <a:latin typeface="Calibri" panose="020F0502020204030204" pitchFamily="34" charset="0"/>
              <a:ea typeface="ＭＳ Ｐゴシック" pitchFamily="-112" charset="-128"/>
              <a:cs typeface="Calibri" panose="020F0502020204030204" pitchFamily="34" charset="0"/>
            </a:endParaRPr>
          </a:p>
        </p:txBody>
      </p:sp>
      <p:sp>
        <p:nvSpPr>
          <p:cNvPr id="13" name="Rectangle: Rounded Corners 12">
            <a:extLst>
              <a:ext uri="{FF2B5EF4-FFF2-40B4-BE49-F238E27FC236}">
                <a16:creationId xmlns:a16="http://schemas.microsoft.com/office/drawing/2014/main" id="{5B780A87-A67E-4EA1-B047-CAB0F7D8CFBF}"/>
              </a:ext>
            </a:extLst>
          </p:cNvPr>
          <p:cNvSpPr/>
          <p:nvPr/>
        </p:nvSpPr>
        <p:spPr bwMode="auto">
          <a:xfrm>
            <a:off x="1864782" y="4902606"/>
            <a:ext cx="7056784" cy="786421"/>
          </a:xfrm>
          <a:prstGeom prst="round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0" tIns="0" rIns="0" bIns="0" numCol="1" rtlCol="0" anchor="t" anchorCtr="0" compatLnSpc="1">
            <a:prstTxWarp prst="textNoShape">
              <a:avLst/>
            </a:prstTxWarp>
          </a:bodyPr>
          <a:lstStyle/>
          <a:p>
            <a:pPr marL="342900" marR="0" indent="-342900" defTabSz="914400" rtl="0" eaLnBrk="0" fontAlgn="base" latinLnBrk="0" hangingPunct="0">
              <a:lnSpc>
                <a:spcPct val="80000"/>
              </a:lnSpc>
              <a:spcBef>
                <a:spcPct val="50000"/>
              </a:spcBef>
              <a:spcAft>
                <a:spcPct val="0"/>
              </a:spcAft>
              <a:buClrTx/>
              <a:buSzTx/>
              <a:buFontTx/>
              <a:buNone/>
              <a:tabLst/>
            </a:pPr>
            <a:r>
              <a:rPr lang="de-DE" sz="2400" b="1" u="none" dirty="0">
                <a:solidFill>
                  <a:srgbClr val="C00000"/>
                </a:solidFill>
                <a:latin typeface="Calibri" panose="020F0502020204030204" pitchFamily="34" charset="0"/>
                <a:ea typeface="ＭＳ Ｐゴシック" pitchFamily="-112" charset="-128"/>
                <a:cs typeface="Calibri" panose="020F0502020204030204" pitchFamily="34" charset="0"/>
              </a:rPr>
              <a:t>Rekonstruktion mit Rektifizierung</a:t>
            </a:r>
            <a:r>
              <a:rPr kumimoji="0" lang="de-DE" sz="2400" b="1" i="0" u="none" strike="noStrike" cap="none" normalizeH="0" baseline="0" dirty="0">
                <a:ln>
                  <a:noFill/>
                </a:ln>
                <a:solidFill>
                  <a:srgbClr val="C00000"/>
                </a:solidFill>
                <a:effectLst/>
                <a:latin typeface="Calibri" panose="020F0502020204030204" pitchFamily="34" charset="0"/>
                <a:ea typeface="ＭＳ Ｐゴシック" pitchFamily="-112" charset="-128"/>
                <a:cs typeface="Calibri" panose="020F0502020204030204" pitchFamily="34" charset="0"/>
              </a:rPr>
              <a:t>:</a:t>
            </a:r>
          </a:p>
          <a:p>
            <a:pPr marL="342900" marR="0" indent="-342900" defTabSz="914400" rtl="0" eaLnBrk="0" fontAlgn="base" latinLnBrk="0" hangingPunct="0">
              <a:lnSpc>
                <a:spcPct val="80000"/>
              </a:lnSpc>
              <a:spcBef>
                <a:spcPct val="50000"/>
              </a:spcBef>
              <a:spcAft>
                <a:spcPct val="0"/>
              </a:spcAft>
              <a:buClrTx/>
              <a:buSzTx/>
              <a:buFont typeface="Arial" panose="020B0604020202020204" pitchFamily="34" charset="0"/>
              <a:buChar char="•"/>
              <a:tabLst/>
            </a:pPr>
            <a:r>
              <a:rPr lang="de-DE" sz="1800" u="none" dirty="0">
                <a:solidFill>
                  <a:schemeClr val="tx1"/>
                </a:solidFill>
                <a:latin typeface="Calibri" panose="020F0502020204030204" pitchFamily="34" charset="0"/>
                <a:ea typeface="ＭＳ Ｐゴシック" pitchFamily="-112" charset="-128"/>
                <a:cs typeface="Calibri" panose="020F0502020204030204" pitchFamily="34" charset="0"/>
              </a:rPr>
              <a:t>Analyse der Szenenrekonstruktion durch Rektifizierung der Bilder</a:t>
            </a:r>
            <a:endParaRPr kumimoji="0" lang="de-DE" sz="1800" b="0" i="0" u="none" strike="noStrike" cap="none" normalizeH="0" baseline="0" dirty="0">
              <a:ln>
                <a:noFill/>
              </a:ln>
              <a:solidFill>
                <a:schemeClr val="tx1"/>
              </a:solidFill>
              <a:effectLst/>
              <a:latin typeface="Calibri" panose="020F0502020204030204" pitchFamily="34" charset="0"/>
              <a:ea typeface="ＭＳ Ｐゴシック" pitchFamily="-112" charset="-128"/>
              <a:cs typeface="Calibri" panose="020F0502020204030204" pitchFamily="34" charset="0"/>
            </a:endParaRPr>
          </a:p>
        </p:txBody>
      </p:sp>
    </p:spTree>
    <p:extLst>
      <p:ext uri="{BB962C8B-B14F-4D97-AF65-F5344CB8AC3E}">
        <p14:creationId xmlns:p14="http://schemas.microsoft.com/office/powerpoint/2010/main" val="3472708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58DD35-CA26-4605-9283-1C48AD4D2871}"/>
              </a:ext>
            </a:extLst>
          </p:cNvPr>
          <p:cNvSpPr>
            <a:spLocks noGrp="1"/>
          </p:cNvSpPr>
          <p:nvPr>
            <p:ph type="title"/>
          </p:nvPr>
        </p:nvSpPr>
        <p:spPr/>
        <p:txBody>
          <a:bodyPr/>
          <a:lstStyle/>
          <a:p>
            <a:r>
              <a:rPr lang="de-DE" b="1" dirty="0">
                <a:latin typeface="Calibri" panose="020F0502020204030204" pitchFamily="34" charset="0"/>
                <a:cs typeface="Calibri" panose="020F0502020204030204" pitchFamily="34" charset="0"/>
              </a:rPr>
              <a:t>Grundlagen für die Stereorekonstruktion</a:t>
            </a:r>
          </a:p>
        </p:txBody>
      </p:sp>
      <p:sp>
        <p:nvSpPr>
          <p:cNvPr id="15367" name="Foliennummernplatzhalter 3"/>
          <p:cNvSpPr>
            <a:spLocks noGrp="1"/>
          </p:cNvSpPr>
          <p:nvPr>
            <p:ph type="sldNum" sz="quarter" idx="12"/>
          </p:nvPr>
        </p:nvSpPr>
        <p:spPr/>
        <p:txBody>
          <a:bodyPr/>
          <a:lstStyle/>
          <a:p>
            <a:fld id="{00A3E6BF-A18C-4ADA-B4DF-837CA5AC6C3B}" type="slidenum">
              <a:rPr lang="de-DE" smtClean="0"/>
              <a:pPr/>
              <a:t>5</a:t>
            </a:fld>
            <a:endParaRPr lang="de-DE"/>
          </a:p>
        </p:txBody>
      </p:sp>
      <p:sp>
        <p:nvSpPr>
          <p:cNvPr id="7" name="Footer Placeholder 4">
            <a:extLst>
              <a:ext uri="{FF2B5EF4-FFF2-40B4-BE49-F238E27FC236}">
                <a16:creationId xmlns:a16="http://schemas.microsoft.com/office/drawing/2014/main" id="{C4C146E8-EC73-46FC-8B03-58FA3D7A2538}"/>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pic>
        <p:nvPicPr>
          <p:cNvPr id="8" name="Picture 7">
            <a:extLst>
              <a:ext uri="{FF2B5EF4-FFF2-40B4-BE49-F238E27FC236}">
                <a16:creationId xmlns:a16="http://schemas.microsoft.com/office/drawing/2014/main" id="{3CBCF134-7B30-405C-9450-E9BA608AA7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807" y="1889125"/>
            <a:ext cx="7632848" cy="3749774"/>
          </a:xfrm>
          <a:prstGeom prst="rect">
            <a:avLst/>
          </a:prstGeom>
        </p:spPr>
      </p:pic>
      <p:pic>
        <p:nvPicPr>
          <p:cNvPr id="11" name="Picture 10">
            <a:extLst>
              <a:ext uri="{FF2B5EF4-FFF2-40B4-BE49-F238E27FC236}">
                <a16:creationId xmlns:a16="http://schemas.microsoft.com/office/drawing/2014/main" id="{65BCEE70-5310-4441-9AB1-7E9A1B94D586}"/>
              </a:ext>
            </a:extLst>
          </p:cNvPr>
          <p:cNvPicPr>
            <a:picLocks noChangeAspect="1"/>
          </p:cNvPicPr>
          <p:nvPr/>
        </p:nvPicPr>
        <p:blipFill>
          <a:blip r:embed="rId4"/>
          <a:stretch>
            <a:fillRect/>
          </a:stretch>
        </p:blipFill>
        <p:spPr>
          <a:xfrm>
            <a:off x="1285835" y="1340768"/>
            <a:ext cx="6814384" cy="4488532"/>
          </a:xfrm>
          <a:prstGeom prst="rect">
            <a:avLst/>
          </a:prstGeom>
        </p:spPr>
      </p:pic>
      <p:sp>
        <p:nvSpPr>
          <p:cNvPr id="12" name="Content Placeholder 14">
            <a:extLst>
              <a:ext uri="{FF2B5EF4-FFF2-40B4-BE49-F238E27FC236}">
                <a16:creationId xmlns:a16="http://schemas.microsoft.com/office/drawing/2014/main" id="{68F9661A-92B8-491F-87B3-FAE756F62AF7}"/>
              </a:ext>
            </a:extLst>
          </p:cNvPr>
          <p:cNvSpPr>
            <a:spLocks noGrp="1"/>
          </p:cNvSpPr>
          <p:nvPr>
            <p:ph idx="1"/>
          </p:nvPr>
        </p:nvSpPr>
        <p:spPr>
          <a:xfrm>
            <a:off x="468312" y="986458"/>
            <a:ext cx="8351837" cy="312068"/>
          </a:xfrm>
        </p:spPr>
        <p:txBody>
          <a:bodyPr/>
          <a:lstStyle/>
          <a:p>
            <a:r>
              <a:rPr lang="de-DE" sz="2000" dirty="0">
                <a:latin typeface="Calibri" panose="020F0502020204030204" pitchFamily="34" charset="0"/>
                <a:cs typeface="Calibri" panose="020F0502020204030204" pitchFamily="34" charset="0"/>
              </a:rPr>
              <a:t>Lochkamermodell</a:t>
            </a:r>
          </a:p>
        </p:txBody>
      </p:sp>
    </p:spTree>
    <p:extLst>
      <p:ext uri="{BB962C8B-B14F-4D97-AF65-F5344CB8AC3E}">
        <p14:creationId xmlns:p14="http://schemas.microsoft.com/office/powerpoint/2010/main" val="1114796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Foliennummernplatzhalter 3"/>
          <p:cNvSpPr>
            <a:spLocks noGrp="1"/>
          </p:cNvSpPr>
          <p:nvPr>
            <p:ph type="sldNum" sz="quarter" idx="12"/>
          </p:nvPr>
        </p:nvSpPr>
        <p:spPr/>
        <p:txBody>
          <a:bodyPr/>
          <a:lstStyle/>
          <a:p>
            <a:fld id="{00A3E6BF-A18C-4ADA-B4DF-837CA5AC6C3B}" type="slidenum">
              <a:rPr lang="de-DE" smtClean="0"/>
              <a:pPr/>
              <a:t>6</a:t>
            </a:fld>
            <a:endParaRPr lang="de-DE"/>
          </a:p>
        </p:txBody>
      </p:sp>
      <p:sp>
        <p:nvSpPr>
          <p:cNvPr id="7" name="Footer Placeholder 4">
            <a:extLst>
              <a:ext uri="{FF2B5EF4-FFF2-40B4-BE49-F238E27FC236}">
                <a16:creationId xmlns:a16="http://schemas.microsoft.com/office/drawing/2014/main" id="{C4C146E8-EC73-46FC-8B03-58FA3D7A2538}"/>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pic>
        <p:nvPicPr>
          <p:cNvPr id="8" name="Picture 7">
            <a:extLst>
              <a:ext uri="{FF2B5EF4-FFF2-40B4-BE49-F238E27FC236}">
                <a16:creationId xmlns:a16="http://schemas.microsoft.com/office/drawing/2014/main" id="{D9F59C03-886B-4AA1-B954-855218C828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3542" y="1271996"/>
            <a:ext cx="2628292" cy="393016"/>
          </a:xfrm>
          <a:prstGeom prst="rect">
            <a:avLst/>
          </a:prstGeom>
        </p:spPr>
      </p:pic>
      <p:pic>
        <p:nvPicPr>
          <p:cNvPr id="11" name="Picture 10">
            <a:extLst>
              <a:ext uri="{FF2B5EF4-FFF2-40B4-BE49-F238E27FC236}">
                <a16:creationId xmlns:a16="http://schemas.microsoft.com/office/drawing/2014/main" id="{31E15E3E-D19D-4DCF-ADB6-586BF96DE75D}"/>
              </a:ext>
            </a:extLst>
          </p:cNvPr>
          <p:cNvPicPr>
            <a:picLocks noChangeAspect="1"/>
          </p:cNvPicPr>
          <p:nvPr/>
        </p:nvPicPr>
        <p:blipFill rotWithShape="1">
          <a:blip r:embed="rId4">
            <a:extLst>
              <a:ext uri="{28A0092B-C50C-407E-A947-70E740481C1C}">
                <a14:useLocalDpi xmlns:a14="http://schemas.microsoft.com/office/drawing/2010/main" val="0"/>
              </a:ext>
            </a:extLst>
          </a:blip>
          <a:srcRect l="18411" t="4733" r="12551" b="5583"/>
          <a:stretch/>
        </p:blipFill>
        <p:spPr>
          <a:xfrm>
            <a:off x="619418" y="2044816"/>
            <a:ext cx="2520082" cy="2629907"/>
          </a:xfrm>
          <a:prstGeom prst="rect">
            <a:avLst/>
          </a:prstGeom>
        </p:spPr>
      </p:pic>
      <p:pic>
        <p:nvPicPr>
          <p:cNvPr id="12" name="Picture 11">
            <a:extLst>
              <a:ext uri="{FF2B5EF4-FFF2-40B4-BE49-F238E27FC236}">
                <a16:creationId xmlns:a16="http://schemas.microsoft.com/office/drawing/2014/main" id="{98CBB1D3-477F-4F86-8E67-0298EB5D514E}"/>
              </a:ext>
            </a:extLst>
          </p:cNvPr>
          <p:cNvPicPr>
            <a:picLocks noChangeAspect="1"/>
          </p:cNvPicPr>
          <p:nvPr/>
        </p:nvPicPr>
        <p:blipFill rotWithShape="1">
          <a:blip r:embed="rId5">
            <a:extLst>
              <a:ext uri="{28A0092B-C50C-407E-A947-70E740481C1C}">
                <a14:useLocalDpi xmlns:a14="http://schemas.microsoft.com/office/drawing/2010/main" val="0"/>
              </a:ext>
            </a:extLst>
          </a:blip>
          <a:srcRect b="10834"/>
          <a:stretch/>
        </p:blipFill>
        <p:spPr>
          <a:xfrm>
            <a:off x="3393171" y="1909365"/>
            <a:ext cx="5220072" cy="2672257"/>
          </a:xfrm>
          <a:prstGeom prst="rect">
            <a:avLst/>
          </a:prstGeom>
        </p:spPr>
      </p:pic>
      <p:grpSp>
        <p:nvGrpSpPr>
          <p:cNvPr id="20" name="Group 19">
            <a:extLst>
              <a:ext uri="{FF2B5EF4-FFF2-40B4-BE49-F238E27FC236}">
                <a16:creationId xmlns:a16="http://schemas.microsoft.com/office/drawing/2014/main" id="{EA433C6F-F7CC-489C-B0A4-BFAFC3326E53}"/>
              </a:ext>
            </a:extLst>
          </p:cNvPr>
          <p:cNvGrpSpPr/>
          <p:nvPr/>
        </p:nvGrpSpPr>
        <p:grpSpPr>
          <a:xfrm>
            <a:off x="231238" y="1787883"/>
            <a:ext cx="8681524" cy="3348164"/>
            <a:chOff x="231238" y="1765024"/>
            <a:chExt cx="8681524" cy="3348164"/>
          </a:xfrm>
        </p:grpSpPr>
        <p:sp>
          <p:nvSpPr>
            <p:cNvPr id="4" name="Rectangle: Rounded Corners 3">
              <a:extLst>
                <a:ext uri="{FF2B5EF4-FFF2-40B4-BE49-F238E27FC236}">
                  <a16:creationId xmlns:a16="http://schemas.microsoft.com/office/drawing/2014/main" id="{BD4FFEEB-305E-45A8-83D6-AFB31F3B6EF0}"/>
                </a:ext>
              </a:extLst>
            </p:cNvPr>
            <p:cNvSpPr/>
            <p:nvPr/>
          </p:nvSpPr>
          <p:spPr bwMode="auto">
            <a:xfrm>
              <a:off x="231238" y="1765024"/>
              <a:ext cx="8681524" cy="3348164"/>
            </a:xfrm>
            <a:prstGeom prst="roundRect">
              <a:avLst/>
            </a:prstGeom>
            <a:solidFill>
              <a:schemeClr val="bg1"/>
            </a:solidFill>
            <a:ln>
              <a:solidFill>
                <a:schemeClr val="accent2"/>
              </a:solidFill>
            </a:ln>
            <a:effectLst/>
            <a:extLst/>
          </p:spPr>
          <p:txBody>
            <a:bodyPr vert="horz" wrap="square" lIns="0" tIns="0" rIns="0" bIns="0" numCol="1" rtlCol="0" anchor="t" anchorCtr="0" compatLnSpc="1">
              <a:prstTxWarp prst="textNoShape">
                <a:avLst/>
              </a:prstTxWarp>
            </a:bodyPr>
            <a:lstStyle/>
            <a:p>
              <a:pPr marL="342900" marR="0" indent="-342900" algn="l" defTabSz="914400" rtl="0" eaLnBrk="0" fontAlgn="base" latinLnBrk="0" hangingPunct="0">
                <a:lnSpc>
                  <a:spcPct val="80000"/>
                </a:lnSpc>
                <a:spcBef>
                  <a:spcPct val="50000"/>
                </a:spcBef>
                <a:spcAft>
                  <a:spcPct val="0"/>
                </a:spcAft>
                <a:buClrTx/>
                <a:buSzTx/>
                <a:buFontTx/>
                <a:buNone/>
                <a:tabLst/>
              </a:pPr>
              <a:r>
                <a:rPr kumimoji="0" lang="de-DE" sz="1100" b="0" i="0" u="sng" strike="noStrike" cap="none" normalizeH="0" baseline="0" dirty="0">
                  <a:ln>
                    <a:noFill/>
                  </a:ln>
                  <a:solidFill>
                    <a:schemeClr val="bg1"/>
                  </a:solidFill>
                  <a:effectLst/>
                  <a:latin typeface="Arial Narrow" pitchFamily="-112" charset="0"/>
                  <a:ea typeface="ＭＳ Ｐゴシック" pitchFamily="-112" charset="-128"/>
                </a:rPr>
                <a:t>Hello </a:t>
              </a:r>
            </a:p>
          </p:txBody>
        </p:sp>
        <p:grpSp>
          <p:nvGrpSpPr>
            <p:cNvPr id="19" name="Group 18">
              <a:extLst>
                <a:ext uri="{FF2B5EF4-FFF2-40B4-BE49-F238E27FC236}">
                  <a16:creationId xmlns:a16="http://schemas.microsoft.com/office/drawing/2014/main" id="{7B0244A8-EED8-4F2C-B6E4-2454CFEB9A7B}"/>
                </a:ext>
              </a:extLst>
            </p:cNvPr>
            <p:cNvGrpSpPr/>
            <p:nvPr/>
          </p:nvGrpSpPr>
          <p:grpSpPr>
            <a:xfrm>
              <a:off x="2098721" y="2047750"/>
              <a:ext cx="4333333" cy="2783690"/>
              <a:chOff x="2098721" y="2047750"/>
              <a:chExt cx="4333333" cy="2783690"/>
            </a:xfrm>
          </p:grpSpPr>
          <p:pic>
            <p:nvPicPr>
              <p:cNvPr id="13" name="Picture 12">
                <a:extLst>
                  <a:ext uri="{FF2B5EF4-FFF2-40B4-BE49-F238E27FC236}">
                    <a16:creationId xmlns:a16="http://schemas.microsoft.com/office/drawing/2014/main" id="{B9C88F19-B502-4489-B2C4-2C7E0F584B3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63489" y="3751320"/>
                <a:ext cx="3108345" cy="1080120"/>
              </a:xfrm>
              <a:prstGeom prst="rect">
                <a:avLst/>
              </a:prstGeom>
            </p:spPr>
          </p:pic>
          <p:pic>
            <p:nvPicPr>
              <p:cNvPr id="6" name="Picture 5">
                <a:extLst>
                  <a:ext uri="{FF2B5EF4-FFF2-40B4-BE49-F238E27FC236}">
                    <a16:creationId xmlns:a16="http://schemas.microsoft.com/office/drawing/2014/main" id="{EDAE1EB4-A9DD-4CB6-9D1D-C11A89DB1FF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70150" y="2047750"/>
                <a:ext cx="2190476" cy="266667"/>
              </a:xfrm>
              <a:prstGeom prst="rect">
                <a:avLst/>
              </a:prstGeom>
            </p:spPr>
          </p:pic>
          <p:pic>
            <p:nvPicPr>
              <p:cNvPr id="18" name="Picture 17">
                <a:extLst>
                  <a:ext uri="{FF2B5EF4-FFF2-40B4-BE49-F238E27FC236}">
                    <a16:creationId xmlns:a16="http://schemas.microsoft.com/office/drawing/2014/main" id="{DC0FE96D-614A-429F-A917-7AEA7BED5CB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98721" y="2509033"/>
                <a:ext cx="4333333" cy="1152381"/>
              </a:xfrm>
              <a:prstGeom prst="rect">
                <a:avLst/>
              </a:prstGeom>
            </p:spPr>
          </p:pic>
        </p:grpSp>
      </p:grpSp>
    </p:spTree>
    <p:extLst>
      <p:ext uri="{BB962C8B-B14F-4D97-AF65-F5344CB8AC3E}">
        <p14:creationId xmlns:p14="http://schemas.microsoft.com/office/powerpoint/2010/main" val="4094437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58DD35-CA26-4605-9283-1C48AD4D2871}"/>
              </a:ext>
            </a:extLst>
          </p:cNvPr>
          <p:cNvSpPr>
            <a:spLocks noGrp="1"/>
          </p:cNvSpPr>
          <p:nvPr>
            <p:ph type="title"/>
          </p:nvPr>
        </p:nvSpPr>
        <p:spPr/>
        <p:txBody>
          <a:bodyPr/>
          <a:lstStyle/>
          <a:p>
            <a:endParaRPr lang="de-DE" dirty="0"/>
          </a:p>
        </p:txBody>
      </p:sp>
      <p:sp>
        <p:nvSpPr>
          <p:cNvPr id="15367" name="Foliennummernplatzhalter 3"/>
          <p:cNvSpPr>
            <a:spLocks noGrp="1"/>
          </p:cNvSpPr>
          <p:nvPr>
            <p:ph type="sldNum" sz="quarter" idx="12"/>
          </p:nvPr>
        </p:nvSpPr>
        <p:spPr/>
        <p:txBody>
          <a:bodyPr/>
          <a:lstStyle/>
          <a:p>
            <a:fld id="{00A3E6BF-A18C-4ADA-B4DF-837CA5AC6C3B}" type="slidenum">
              <a:rPr lang="de-DE" smtClean="0"/>
              <a:pPr/>
              <a:t>7</a:t>
            </a:fld>
            <a:endParaRPr lang="de-DE"/>
          </a:p>
        </p:txBody>
      </p:sp>
      <p:sp>
        <p:nvSpPr>
          <p:cNvPr id="7" name="Footer Placeholder 4">
            <a:extLst>
              <a:ext uri="{FF2B5EF4-FFF2-40B4-BE49-F238E27FC236}">
                <a16:creationId xmlns:a16="http://schemas.microsoft.com/office/drawing/2014/main" id="{C4C146E8-EC73-46FC-8B03-58FA3D7A2538}"/>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pic>
        <p:nvPicPr>
          <p:cNvPr id="8" name="Picture 7">
            <a:extLst>
              <a:ext uri="{FF2B5EF4-FFF2-40B4-BE49-F238E27FC236}">
                <a16:creationId xmlns:a16="http://schemas.microsoft.com/office/drawing/2014/main" id="{B459E15F-2D84-44D1-8C77-9B481E8357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0688" y="1922930"/>
            <a:ext cx="6624736" cy="2618535"/>
          </a:xfrm>
          <a:prstGeom prst="rect">
            <a:avLst/>
          </a:prstGeom>
        </p:spPr>
      </p:pic>
      <p:pic>
        <p:nvPicPr>
          <p:cNvPr id="11" name="Picture 10">
            <a:extLst>
              <a:ext uri="{FF2B5EF4-FFF2-40B4-BE49-F238E27FC236}">
                <a16:creationId xmlns:a16="http://schemas.microsoft.com/office/drawing/2014/main" id="{45863D30-2D7B-407D-B54E-003B989605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79912" y="972818"/>
            <a:ext cx="6983014" cy="4518757"/>
          </a:xfrm>
          <a:prstGeom prst="rect">
            <a:avLst/>
          </a:prstGeom>
        </p:spPr>
      </p:pic>
    </p:spTree>
    <p:extLst>
      <p:ext uri="{BB962C8B-B14F-4D97-AF65-F5344CB8AC3E}">
        <p14:creationId xmlns:p14="http://schemas.microsoft.com/office/powerpoint/2010/main" val="2698871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58DD35-CA26-4605-9283-1C48AD4D2871}"/>
              </a:ext>
            </a:extLst>
          </p:cNvPr>
          <p:cNvSpPr>
            <a:spLocks noGrp="1"/>
          </p:cNvSpPr>
          <p:nvPr>
            <p:ph type="title"/>
          </p:nvPr>
        </p:nvSpPr>
        <p:spPr/>
        <p:txBody>
          <a:bodyPr/>
          <a:lstStyle/>
          <a:p>
            <a:endParaRPr lang="de-DE" dirty="0"/>
          </a:p>
        </p:txBody>
      </p:sp>
      <p:sp>
        <p:nvSpPr>
          <p:cNvPr id="15367" name="Foliennummernplatzhalter 3"/>
          <p:cNvSpPr>
            <a:spLocks noGrp="1"/>
          </p:cNvSpPr>
          <p:nvPr>
            <p:ph type="sldNum" sz="quarter" idx="12"/>
          </p:nvPr>
        </p:nvSpPr>
        <p:spPr/>
        <p:txBody>
          <a:bodyPr/>
          <a:lstStyle/>
          <a:p>
            <a:fld id="{00A3E6BF-A18C-4ADA-B4DF-837CA5AC6C3B}" type="slidenum">
              <a:rPr lang="de-DE" smtClean="0"/>
              <a:pPr/>
              <a:t>8</a:t>
            </a:fld>
            <a:endParaRPr lang="de-DE"/>
          </a:p>
        </p:txBody>
      </p:sp>
      <p:sp>
        <p:nvSpPr>
          <p:cNvPr id="7" name="Footer Placeholder 4">
            <a:extLst>
              <a:ext uri="{FF2B5EF4-FFF2-40B4-BE49-F238E27FC236}">
                <a16:creationId xmlns:a16="http://schemas.microsoft.com/office/drawing/2014/main" id="{C4C146E8-EC73-46FC-8B03-58FA3D7A2538}"/>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8" name="Content Placeholder 14">
            <a:extLst>
              <a:ext uri="{FF2B5EF4-FFF2-40B4-BE49-F238E27FC236}">
                <a16:creationId xmlns:a16="http://schemas.microsoft.com/office/drawing/2014/main" id="{A61DC50C-652A-4635-8D22-466D77EF35D8}"/>
              </a:ext>
            </a:extLst>
          </p:cNvPr>
          <p:cNvSpPr>
            <a:spLocks noGrp="1"/>
          </p:cNvSpPr>
          <p:nvPr>
            <p:ph idx="1"/>
          </p:nvPr>
        </p:nvSpPr>
        <p:spPr>
          <a:xfrm>
            <a:off x="471488" y="1574006"/>
            <a:ext cx="8351837" cy="4038600"/>
          </a:xfrm>
        </p:spPr>
        <p:txBody>
          <a:bodyPr/>
          <a:lstStyle/>
          <a:p>
            <a:r>
              <a:rPr lang="de-DE" dirty="0"/>
              <a:t>Fundamentalmatrix und essentielle matrix herleiten </a:t>
            </a:r>
          </a:p>
          <a:p>
            <a:r>
              <a:rPr lang="de-DE" dirty="0"/>
              <a:t>Abbildungsvorschrift aber wie mach ich das am besten? Muss kurz und verstädnflich sein</a:t>
            </a:r>
          </a:p>
        </p:txBody>
      </p:sp>
    </p:spTree>
    <p:extLst>
      <p:ext uri="{BB962C8B-B14F-4D97-AF65-F5344CB8AC3E}">
        <p14:creationId xmlns:p14="http://schemas.microsoft.com/office/powerpoint/2010/main" val="3765032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58DD35-CA26-4605-9283-1C48AD4D2871}"/>
              </a:ext>
            </a:extLst>
          </p:cNvPr>
          <p:cNvSpPr>
            <a:spLocks noGrp="1"/>
          </p:cNvSpPr>
          <p:nvPr>
            <p:ph type="title"/>
          </p:nvPr>
        </p:nvSpPr>
        <p:spPr/>
        <p:txBody>
          <a:bodyPr/>
          <a:lstStyle/>
          <a:p>
            <a:endParaRPr lang="de-DE" dirty="0"/>
          </a:p>
        </p:txBody>
      </p:sp>
      <p:sp>
        <p:nvSpPr>
          <p:cNvPr id="15" name="Content Placeholder 14">
            <a:extLst>
              <a:ext uri="{FF2B5EF4-FFF2-40B4-BE49-F238E27FC236}">
                <a16:creationId xmlns:a16="http://schemas.microsoft.com/office/drawing/2014/main" id="{8C2E98DE-0644-4CDA-B8EC-1C4E40E7B845}"/>
              </a:ext>
            </a:extLst>
          </p:cNvPr>
          <p:cNvSpPr>
            <a:spLocks noGrp="1"/>
          </p:cNvSpPr>
          <p:nvPr>
            <p:ph idx="1"/>
          </p:nvPr>
        </p:nvSpPr>
        <p:spPr/>
        <p:txBody>
          <a:bodyPr/>
          <a:lstStyle/>
          <a:p>
            <a:endParaRPr lang="de-DE" dirty="0"/>
          </a:p>
        </p:txBody>
      </p:sp>
      <p:sp>
        <p:nvSpPr>
          <p:cNvPr id="15367" name="Foliennummernplatzhalter 3"/>
          <p:cNvSpPr>
            <a:spLocks noGrp="1"/>
          </p:cNvSpPr>
          <p:nvPr>
            <p:ph type="sldNum" sz="quarter" idx="12"/>
          </p:nvPr>
        </p:nvSpPr>
        <p:spPr/>
        <p:txBody>
          <a:bodyPr/>
          <a:lstStyle/>
          <a:p>
            <a:fld id="{00A3E6BF-A18C-4ADA-B4DF-837CA5AC6C3B}" type="slidenum">
              <a:rPr lang="de-DE" smtClean="0"/>
              <a:pPr/>
              <a:t>9</a:t>
            </a:fld>
            <a:endParaRPr lang="de-DE"/>
          </a:p>
        </p:txBody>
      </p:sp>
      <p:sp>
        <p:nvSpPr>
          <p:cNvPr id="7" name="Footer Placeholder 4">
            <a:extLst>
              <a:ext uri="{FF2B5EF4-FFF2-40B4-BE49-F238E27FC236}">
                <a16:creationId xmlns:a16="http://schemas.microsoft.com/office/drawing/2014/main" id="{C4C146E8-EC73-46FC-8B03-58FA3D7A2538}"/>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Tree>
    <p:extLst>
      <p:ext uri="{BB962C8B-B14F-4D97-AF65-F5344CB8AC3E}">
        <p14:creationId xmlns:p14="http://schemas.microsoft.com/office/powerpoint/2010/main" val="528591047"/>
      </p:ext>
    </p:extLst>
  </p:cSld>
  <p:clrMapOvr>
    <a:masterClrMapping/>
  </p:clrMapOvr>
</p:sld>
</file>

<file path=ppt/theme/theme1.xml><?xml version="1.0" encoding="utf-8"?>
<a:theme xmlns:a="http://schemas.openxmlformats.org/drawingml/2006/main" name="Leere Präsentation">
  <a:themeElements>
    <a:clrScheme name="Leere Prä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eere Präsentation">
      <a:majorFont>
        <a:latin typeface="Arial Narrow"/>
        <a:ea typeface="ＭＳ Ｐゴシック"/>
        <a:cs typeface=""/>
      </a:majorFont>
      <a:minorFont>
        <a:latin typeface="Arial Narrow"/>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a:spPr>
      <a:bodyPr vert="horz" wrap="square" lIns="0" tIns="0" rIns="0" bIns="0" numCol="1" anchor="t" anchorCtr="0" compatLnSpc="1">
        <a:prstTxWarp prst="textNoShape">
          <a:avLst/>
        </a:prstTxWarp>
      </a:bodyPr>
      <a:lstStyle>
        <a:defPPr marL="342900" marR="0" indent="-342900" algn="l" defTabSz="914400" rtl="0" eaLnBrk="0" fontAlgn="base" latinLnBrk="0" hangingPunct="0">
          <a:lnSpc>
            <a:spcPct val="80000"/>
          </a:lnSpc>
          <a:spcBef>
            <a:spcPct val="50000"/>
          </a:spcBef>
          <a:spcAft>
            <a:spcPct val="0"/>
          </a:spcAft>
          <a:buClrTx/>
          <a:buSzTx/>
          <a:buFontTx/>
          <a:buNone/>
          <a:tabLst/>
          <a:defRPr kumimoji="0" lang="de-DE" sz="1100" b="0" i="0" u="sng" strike="noStrike" cap="none" normalizeH="0" baseline="0" smtClean="0">
            <a:ln>
              <a:noFill/>
            </a:ln>
            <a:solidFill>
              <a:schemeClr val="bg1"/>
            </a:solidFill>
            <a:effectLst/>
            <a:latin typeface="Arial Narrow" pitchFamily="-112" charset="0"/>
            <a:ea typeface="ＭＳ Ｐゴシック" pitchFamily="-112" charset="-128"/>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a:spPr>
      <a:bodyPr vert="horz" wrap="square" lIns="0" tIns="0" rIns="0" bIns="0" numCol="1" anchor="t" anchorCtr="0" compatLnSpc="1">
        <a:prstTxWarp prst="textNoShape">
          <a:avLst/>
        </a:prstTxWarp>
      </a:bodyPr>
      <a:lstStyle>
        <a:defPPr marL="342900" marR="0" indent="-342900" algn="l" defTabSz="914400" rtl="0" eaLnBrk="0" fontAlgn="base" latinLnBrk="0" hangingPunct="0">
          <a:lnSpc>
            <a:spcPct val="80000"/>
          </a:lnSpc>
          <a:spcBef>
            <a:spcPct val="50000"/>
          </a:spcBef>
          <a:spcAft>
            <a:spcPct val="0"/>
          </a:spcAft>
          <a:buClrTx/>
          <a:buSzTx/>
          <a:buFontTx/>
          <a:buNone/>
          <a:tabLst/>
          <a:defRPr kumimoji="0" lang="de-DE" sz="1100" b="0" i="0" u="sng" strike="noStrike" cap="none" normalizeH="0" baseline="0" smtClean="0">
            <a:ln>
              <a:noFill/>
            </a:ln>
            <a:solidFill>
              <a:schemeClr val="bg1"/>
            </a:solidFill>
            <a:effectLst/>
            <a:latin typeface="Arial Narrow" pitchFamily="-112" charset="0"/>
            <a:ea typeface="ＭＳ Ｐゴシック" pitchFamily="-112" charset="-128"/>
          </a:defRPr>
        </a:defPPr>
      </a:lstStyle>
    </a:lnDef>
  </a:objectDefaults>
  <a:extraClrSchemeLst>
    <a:extraClrScheme>
      <a:clrScheme name="Leere Prä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eere Prä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eere Prä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eere Prä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eere Prä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eere Prä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Leere Prä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Leere Prä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Leere Prä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Leere Prä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Leere Prä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Leere Prä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752</Words>
  <Application>Microsoft Office PowerPoint</Application>
  <PresentationFormat>On-screen Show (4:3)</PresentationFormat>
  <Paragraphs>131</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ＭＳ Ｐゴシック</vt:lpstr>
      <vt:lpstr>Arial</vt:lpstr>
      <vt:lpstr>Arial Narrow</vt:lpstr>
      <vt:lpstr>Calibri</vt:lpstr>
      <vt:lpstr>Wingdings</vt:lpstr>
      <vt:lpstr>Leere Präsentation</vt:lpstr>
      <vt:lpstr>PowerPoint Presentation</vt:lpstr>
      <vt:lpstr>PowerPoint Presentation</vt:lpstr>
      <vt:lpstr>PowerPoint Presentation</vt:lpstr>
      <vt:lpstr>Gliederung</vt:lpstr>
      <vt:lpstr>Grundlagen für die Stereorekonstruktion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Die Keimzelle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HFU_PPTVorlage100908</dc:title>
  <dc:creator>Antje Däunert</dc:creator>
  <cp:lastModifiedBy>Anja Kretschmer</cp:lastModifiedBy>
  <cp:revision>178</cp:revision>
  <dcterms:created xsi:type="dcterms:W3CDTF">2010-09-08T11:07:37Z</dcterms:created>
  <dcterms:modified xsi:type="dcterms:W3CDTF">2018-06-14T12:04:14Z</dcterms:modified>
</cp:coreProperties>
</file>