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942E-654A-4ED3-9C94-D7825FDDA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A67A0-6389-4213-9CEB-DC3C5F024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5C69-E869-42A6-9165-33C22E99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A906-A9A0-4ADF-9114-C9B982F4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05DB-317B-4330-ABED-14FECA5B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242B-4F9E-481F-A049-35ADEA88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5495C-B985-43AB-9FD0-DFB21A45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BEB6-58EC-47B1-93D3-0DDAA585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EE1A-CB7E-4148-AADE-EBA85C2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8E5A-972D-46F5-AF2F-CBC884C5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5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DD20F-2668-4287-8EE2-37FF08AFC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11CAB-7F2A-436D-B5F3-9FFDC611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7D58-09D7-456C-BF3C-C1B2F4EF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A366-C0D9-4068-B21C-25DE581C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A889-85AF-4C7A-B4B3-6248919C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7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D11B-A722-481A-8EBA-894ADDC1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C905-6FED-4BD3-8B0B-77BCC631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1607-2360-48A7-BEB3-0D80DB1D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E651-090C-4C17-B683-0724538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D705-0FEA-49DF-B8C5-F2E9E2B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6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DA07-436C-4355-B1EF-4D07DA67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8EC9B-CC81-47AB-93A8-5BC00CC8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7DFB-61EE-4D62-A8C0-4335257D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D0BC-3BDD-4BF4-93A6-E50959F0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E3D6-34D9-4085-9211-EA55AAAC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4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A06D-F078-43DC-940F-52346B95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0D58-D2EE-4E12-81A5-AAE8297CA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DFE5-4274-4F34-8BEE-F533F7A19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40AA3-602F-4E72-B2D2-C165B16D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CD1DD-F3BD-4EA6-8D7C-94FC0AD1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52D92-EA61-4C95-A1D5-C17F20FE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05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1792-6944-4C1D-9135-9594CBA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886A8-34C5-423D-A98B-F0529596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5FAC9-30F7-47C6-96EE-7275E10C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B507E-1795-4236-9747-F155A1279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1F29D-936B-4722-BA62-902FEBDF2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488FB-95A1-46A7-A589-13C3E6AA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D7FBF-1715-4150-BB7E-2EAE66DB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1560F-2126-4B83-ADA3-63D1DB31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2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AF48-DF34-4720-8D02-00560F58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05D55-47C9-40BE-A6AE-28486941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A76E1-71F0-435C-9A8F-CC0DB71E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4B1DE-8750-4BC0-930F-FEFD83C8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0262B-C42F-41D9-8168-B3D806D3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C29E4-CCE1-4E13-BAAB-90DB626E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C9631-44B2-4482-AF02-EF28467E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03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0A66-DCEA-4DD8-BC77-DC2A1895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E7E7-CF9E-430E-8317-5F2548DC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D683C-839C-407D-ACD2-017CC1A4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0426-9E1E-470F-9819-A362BFD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FCC3-FB31-4312-AD88-5BC3F052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93E6A-64B0-41C9-83C2-4019CE2C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5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D8FF-D66A-4E23-8587-287C52B4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FC895-2FC6-4300-B57B-155331F88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A337-E08D-401F-938A-CB7453DE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D89E8-E3A9-4B79-BB86-B4AEEB1D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9B5AB-CC9F-45CC-B70A-A47EFB3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A5CF-6787-49EC-860F-3A19861E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7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8C799-BC13-4806-8778-E0361AA5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E9ED6-B354-44A3-B299-45F2C268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BE8D-45AE-4E88-AAFB-F150E9DDA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0E74-DFDB-44BD-8185-1F7771AED9D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4643-B085-4883-8252-007D924C6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C9E9-5AEB-47C3-ACD6-560F5CFB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6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551343-971C-4631-9F84-E16A54D0B20D}"/>
              </a:ext>
            </a:extLst>
          </p:cNvPr>
          <p:cNvSpPr/>
          <p:nvPr/>
        </p:nvSpPr>
        <p:spPr>
          <a:xfrm>
            <a:off x="630574" y="2376878"/>
            <a:ext cx="1050024" cy="664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Kalibrierung anhand eines 2D-Schachbretts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ECBECA-71E1-4698-BD49-AC13DE7C3143}"/>
              </a:ext>
            </a:extLst>
          </p:cNvPr>
          <p:cNvSpPr/>
          <p:nvPr/>
        </p:nvSpPr>
        <p:spPr>
          <a:xfrm>
            <a:off x="630574" y="4103617"/>
            <a:ext cx="1050024" cy="664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Kalibrierung anhand einer 3D-Szene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7E8189-24F6-4976-A70B-35850E05F4B1}"/>
              </a:ext>
            </a:extLst>
          </p:cNvPr>
          <p:cNvSpPr/>
          <p:nvPr/>
        </p:nvSpPr>
        <p:spPr>
          <a:xfrm>
            <a:off x="1862356" y="3230458"/>
            <a:ext cx="1577131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Stereoaufbau:</a:t>
            </a:r>
          </a:p>
          <a:p>
            <a:pPr algn="ctr"/>
            <a:r>
              <a:rPr lang="de-DE" sz="1100" dirty="0"/>
              <a:t>2 Kameras</a:t>
            </a:r>
          </a:p>
          <a:p>
            <a:pPr algn="ctr"/>
            <a:r>
              <a:rPr lang="de-DE" sz="1100" dirty="0"/>
              <a:t>Werden in der Szene </a:t>
            </a:r>
            <a:r>
              <a:rPr lang="de-DE" sz="1200" dirty="0"/>
              <a:t>platziert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0D2242-D702-41DE-A4EB-3D228FB40D91}"/>
              </a:ext>
            </a:extLst>
          </p:cNvPr>
          <p:cNvSpPr/>
          <p:nvPr/>
        </p:nvSpPr>
        <p:spPr>
          <a:xfrm>
            <a:off x="3657597" y="3230456"/>
            <a:ext cx="1050024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Kameras werden einzeln kalibriert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A3723C-CE45-45F2-B6E8-2B7BC75D611A}"/>
              </a:ext>
            </a:extLst>
          </p:cNvPr>
          <p:cNvSpPr/>
          <p:nvPr/>
        </p:nvSpPr>
        <p:spPr>
          <a:xfrm>
            <a:off x="4891599" y="2497157"/>
            <a:ext cx="1295882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SURF-Algorithmus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89556-40FE-41BE-B746-3A25E0F06A1A}"/>
              </a:ext>
            </a:extLst>
          </p:cNvPr>
          <p:cNvSpPr/>
          <p:nvPr/>
        </p:nvSpPr>
        <p:spPr>
          <a:xfrm>
            <a:off x="4926716" y="4103617"/>
            <a:ext cx="1366119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Schachbretteck-punktesortierungs-Algorithmus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F6663-BDF4-458E-8FE2-4343FF092E91}"/>
              </a:ext>
            </a:extLst>
          </p:cNvPr>
          <p:cNvSpPr txBox="1"/>
          <p:nvPr/>
        </p:nvSpPr>
        <p:spPr>
          <a:xfrm>
            <a:off x="873855" y="1600032"/>
            <a:ext cx="1295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Ansatz</a:t>
            </a:r>
          </a:p>
          <a:p>
            <a:endParaRPr lang="de-DE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04D9E-4D2D-4DB3-91AD-D5F6B56004A9}"/>
              </a:ext>
            </a:extLst>
          </p:cNvPr>
          <p:cNvSpPr txBox="1"/>
          <p:nvPr/>
        </p:nvSpPr>
        <p:spPr>
          <a:xfrm>
            <a:off x="3534668" y="1600033"/>
            <a:ext cx="1295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Einzelkalibrierung</a:t>
            </a:r>
          </a:p>
          <a:p>
            <a:endParaRPr lang="de-DE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CDA59-E77D-4EE3-9BB1-CAADB87CA362}"/>
              </a:ext>
            </a:extLst>
          </p:cNvPr>
          <p:cNvSpPr txBox="1"/>
          <p:nvPr/>
        </p:nvSpPr>
        <p:spPr>
          <a:xfrm>
            <a:off x="4926716" y="1330438"/>
            <a:ext cx="12958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Detektieren</a:t>
            </a:r>
          </a:p>
          <a:p>
            <a:r>
              <a:rPr lang="de-DE" sz="1100" dirty="0"/>
              <a:t>von</a:t>
            </a:r>
          </a:p>
          <a:p>
            <a:r>
              <a:rPr lang="de-DE" sz="1100" dirty="0"/>
              <a:t>Korrespondierende </a:t>
            </a:r>
          </a:p>
          <a:p>
            <a:r>
              <a:rPr lang="de-DE" sz="1100" dirty="0"/>
              <a:t>Punkte</a:t>
            </a:r>
          </a:p>
          <a:p>
            <a:endParaRPr lang="de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25C0FB-0D9B-4407-A32B-0691D501BBDF}"/>
              </a:ext>
            </a:extLst>
          </p:cNvPr>
          <p:cNvSpPr/>
          <p:nvPr/>
        </p:nvSpPr>
        <p:spPr>
          <a:xfrm>
            <a:off x="6441695" y="3230458"/>
            <a:ext cx="1050024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Schätzen der Fundamental Matrix 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481294-9AB8-4AD5-B692-52AF5FF987C0}"/>
              </a:ext>
            </a:extLst>
          </p:cNvPr>
          <p:cNvSpPr/>
          <p:nvPr/>
        </p:nvSpPr>
        <p:spPr>
          <a:xfrm>
            <a:off x="7709829" y="3230456"/>
            <a:ext cx="1050024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Essentielle Matrix E aus F berechnen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65DA0C-ADAA-426B-89AF-CEE0DE5C9687}"/>
              </a:ext>
            </a:extLst>
          </p:cNvPr>
          <p:cNvSpPr/>
          <p:nvPr/>
        </p:nvSpPr>
        <p:spPr>
          <a:xfrm>
            <a:off x="8977963" y="3230456"/>
            <a:ext cx="1050024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Schätzen der externen Kamerapara-meter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BA038C-0D6C-44C8-A0B3-E98330CB65E2}"/>
              </a:ext>
            </a:extLst>
          </p:cNvPr>
          <p:cNvSpPr/>
          <p:nvPr/>
        </p:nvSpPr>
        <p:spPr>
          <a:xfrm>
            <a:off x="10246097" y="3230456"/>
            <a:ext cx="1173063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Rekonstruktion durch Triangulierung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87CB3-45D2-4F4F-9184-0AEA4E5E6C12}"/>
              </a:ext>
            </a:extLst>
          </p:cNvPr>
          <p:cNvSpPr txBox="1"/>
          <p:nvPr/>
        </p:nvSpPr>
        <p:spPr>
          <a:xfrm>
            <a:off x="7586900" y="1330438"/>
            <a:ext cx="12958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Verrechnen der intrisischen Parameter mit F </a:t>
            </a:r>
          </a:p>
          <a:p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20260-F711-45FF-8AA5-3D2D908C5051}"/>
              </a:ext>
            </a:extLst>
          </p:cNvPr>
          <p:cNvSpPr txBox="1"/>
          <p:nvPr/>
        </p:nvSpPr>
        <p:spPr>
          <a:xfrm>
            <a:off x="6318764" y="1330438"/>
            <a:ext cx="12958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Aufstellen der Koeffizienten-matrix </a:t>
            </a:r>
          </a:p>
          <a:p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6C60F-E870-4255-8F03-8323ACEBD3B3}"/>
              </a:ext>
            </a:extLst>
          </p:cNvPr>
          <p:cNvSpPr txBox="1"/>
          <p:nvPr/>
        </p:nvSpPr>
        <p:spPr>
          <a:xfrm>
            <a:off x="10184687" y="1330437"/>
            <a:ext cx="129588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Korrespondierende Punkte mit Sampson approximation annähren</a:t>
            </a:r>
          </a:p>
          <a:p>
            <a:endParaRPr lang="de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67A-5B74-4E5D-9FDA-98E327385934}"/>
              </a:ext>
            </a:extLst>
          </p:cNvPr>
          <p:cNvSpPr txBox="1"/>
          <p:nvPr/>
        </p:nvSpPr>
        <p:spPr>
          <a:xfrm>
            <a:off x="8856991" y="1328361"/>
            <a:ext cx="12958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Insgesamt vier mögliche Transformations-matrizen für C‘</a:t>
            </a:r>
          </a:p>
          <a:p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020F8-762A-44C8-B95D-3B0F73C4C996}"/>
              </a:ext>
            </a:extLst>
          </p:cNvPr>
          <p:cNvSpPr txBox="1"/>
          <p:nvPr/>
        </p:nvSpPr>
        <p:spPr>
          <a:xfrm>
            <a:off x="2002980" y="1594349"/>
            <a:ext cx="12958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Aufbau des Stereo-Set-Ups</a:t>
            </a:r>
          </a:p>
          <a:p>
            <a:endParaRPr lang="de-DE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579C8E-81C7-432C-AF00-C7A01C4C6A77}"/>
              </a:ext>
            </a:extLst>
          </p:cNvPr>
          <p:cNvCxnSpPr>
            <a:cxnSpLocks/>
          </p:cNvCxnSpPr>
          <p:nvPr/>
        </p:nvCxnSpPr>
        <p:spPr>
          <a:xfrm>
            <a:off x="1694598" y="3021432"/>
            <a:ext cx="167758" cy="18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232DD5-6ED6-4DEE-A7D5-277B7D978601}"/>
              </a:ext>
            </a:extLst>
          </p:cNvPr>
          <p:cNvCxnSpPr>
            <a:cxnSpLocks/>
          </p:cNvCxnSpPr>
          <p:nvPr/>
        </p:nvCxnSpPr>
        <p:spPr>
          <a:xfrm flipV="1">
            <a:off x="1680598" y="3894589"/>
            <a:ext cx="181758" cy="20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8A2080-8603-449E-8B46-7F1A8D35E54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439487" y="3562523"/>
            <a:ext cx="2181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9D2EB9-54F0-4C28-981B-A6E7B7A01649}"/>
              </a:ext>
            </a:extLst>
          </p:cNvPr>
          <p:cNvCxnSpPr/>
          <p:nvPr/>
        </p:nvCxnSpPr>
        <p:spPr>
          <a:xfrm flipV="1">
            <a:off x="4707621" y="3135733"/>
            <a:ext cx="183977" cy="9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DDEF39-6B86-4166-9033-53A1F750A900}"/>
              </a:ext>
            </a:extLst>
          </p:cNvPr>
          <p:cNvCxnSpPr/>
          <p:nvPr/>
        </p:nvCxnSpPr>
        <p:spPr>
          <a:xfrm>
            <a:off x="4707621" y="3894589"/>
            <a:ext cx="183977" cy="20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D129BF-5CB4-4ED3-9525-E20300CD31EE}"/>
              </a:ext>
            </a:extLst>
          </p:cNvPr>
          <p:cNvCxnSpPr/>
          <p:nvPr/>
        </p:nvCxnSpPr>
        <p:spPr>
          <a:xfrm flipV="1">
            <a:off x="6257718" y="3894589"/>
            <a:ext cx="183977" cy="20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060B39-8D04-4974-8215-3D938F6F36C3}"/>
              </a:ext>
            </a:extLst>
          </p:cNvPr>
          <p:cNvCxnSpPr/>
          <p:nvPr/>
        </p:nvCxnSpPr>
        <p:spPr>
          <a:xfrm>
            <a:off x="6193865" y="3135733"/>
            <a:ext cx="247830" cy="1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48A1AD-AF30-4675-8B0A-BB2FA269122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491719" y="3562523"/>
            <a:ext cx="2181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D68AB3-957D-488E-8331-608FD91D943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8759853" y="3562523"/>
            <a:ext cx="21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110ED3-D7FB-457C-B531-BA975209999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0027987" y="3562523"/>
            <a:ext cx="2181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E8CAF8-B083-40FF-9A51-AA278D98258B}"/>
              </a:ext>
            </a:extLst>
          </p:cNvPr>
          <p:cNvCxnSpPr/>
          <p:nvPr/>
        </p:nvCxnSpPr>
        <p:spPr>
          <a:xfrm>
            <a:off x="1765888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A47376-B0EA-41A1-A4A1-6DC6C521D808}"/>
              </a:ext>
            </a:extLst>
          </p:cNvPr>
          <p:cNvCxnSpPr/>
          <p:nvPr/>
        </p:nvCxnSpPr>
        <p:spPr>
          <a:xfrm>
            <a:off x="3534668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221542-FAFA-4530-85AA-EA95AE9220CC}"/>
              </a:ext>
            </a:extLst>
          </p:cNvPr>
          <p:cNvCxnSpPr/>
          <p:nvPr/>
        </p:nvCxnSpPr>
        <p:spPr>
          <a:xfrm>
            <a:off x="4796641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818DD5-8EED-4B2C-8635-FF57A3045F81}"/>
              </a:ext>
            </a:extLst>
          </p:cNvPr>
          <p:cNvCxnSpPr/>
          <p:nvPr/>
        </p:nvCxnSpPr>
        <p:spPr>
          <a:xfrm>
            <a:off x="6349706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D0B2E0-0FBB-412A-8CD3-241E09B4F7FE}"/>
              </a:ext>
            </a:extLst>
          </p:cNvPr>
          <p:cNvCxnSpPr/>
          <p:nvPr/>
        </p:nvCxnSpPr>
        <p:spPr>
          <a:xfrm>
            <a:off x="7579149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6808EF-274C-4C16-8E98-4DDA7EAF7ABA}"/>
              </a:ext>
            </a:extLst>
          </p:cNvPr>
          <p:cNvCxnSpPr/>
          <p:nvPr/>
        </p:nvCxnSpPr>
        <p:spPr>
          <a:xfrm>
            <a:off x="8856991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9C0727-4796-42EE-9B27-1746670495E7}"/>
              </a:ext>
            </a:extLst>
          </p:cNvPr>
          <p:cNvCxnSpPr/>
          <p:nvPr/>
        </p:nvCxnSpPr>
        <p:spPr>
          <a:xfrm>
            <a:off x="10137042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3554-DCD8-418F-9B08-90E287272AC4}"/>
              </a:ext>
            </a:extLst>
          </p:cNvPr>
          <p:cNvCxnSpPr/>
          <p:nvPr/>
        </p:nvCxnSpPr>
        <p:spPr>
          <a:xfrm>
            <a:off x="10027987" y="3562522"/>
            <a:ext cx="21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503096-83CF-4778-9C54-863868A0F35E}"/>
              </a:ext>
            </a:extLst>
          </p:cNvPr>
          <p:cNvSpPr/>
          <p:nvPr/>
        </p:nvSpPr>
        <p:spPr>
          <a:xfrm>
            <a:off x="596984" y="3180165"/>
            <a:ext cx="1050024" cy="664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Aufbau einer 3D-Szene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CFFC9-17CF-4257-9D88-35FD1C18408E}"/>
              </a:ext>
            </a:extLst>
          </p:cNvPr>
          <p:cNvSpPr/>
          <p:nvPr/>
        </p:nvSpPr>
        <p:spPr>
          <a:xfrm>
            <a:off x="1862356" y="2714646"/>
            <a:ext cx="1577131" cy="1689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Es wird ein Weltkoordinaten-sytem, zwei Kamerakoordinaten-systeme, mit jeweils einem Bildebenen- und einem Sensorkoordinaten-system definiert</a:t>
            </a:r>
            <a:endParaRPr lang="de-DE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E4688-1DDD-459E-A3A2-188DFA35EAC5}"/>
              </a:ext>
            </a:extLst>
          </p:cNvPr>
          <p:cNvSpPr/>
          <p:nvPr/>
        </p:nvSpPr>
        <p:spPr>
          <a:xfrm>
            <a:off x="3657596" y="3028426"/>
            <a:ext cx="1056981" cy="1075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Für jede Kamera wird eine Kamera-matirx definiert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47C349-9585-4777-ADD3-E230C97660DA}"/>
              </a:ext>
            </a:extLst>
          </p:cNvPr>
          <p:cNvSpPr/>
          <p:nvPr/>
        </p:nvSpPr>
        <p:spPr>
          <a:xfrm>
            <a:off x="4933127" y="2919370"/>
            <a:ext cx="1295882" cy="13170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Projizieren der Weltkoordinaten in die jeweiligen Kamera-koordinaten und umrechnen in  Sensor-koordianten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FDB5D-FC02-42A9-96FB-2B0F1CD73C30}"/>
              </a:ext>
            </a:extLst>
          </p:cNvPr>
          <p:cNvSpPr txBox="1"/>
          <p:nvPr/>
        </p:nvSpPr>
        <p:spPr>
          <a:xfrm>
            <a:off x="873855" y="1600032"/>
            <a:ext cx="1295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Ansatz</a:t>
            </a:r>
          </a:p>
          <a:p>
            <a:endParaRPr lang="de-DE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04704-FC8F-4173-A0B5-1FE726AB3572}"/>
              </a:ext>
            </a:extLst>
          </p:cNvPr>
          <p:cNvSpPr txBox="1"/>
          <p:nvPr/>
        </p:nvSpPr>
        <p:spPr>
          <a:xfrm>
            <a:off x="3534668" y="1600033"/>
            <a:ext cx="1295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Einzelkalibrierung</a:t>
            </a:r>
          </a:p>
          <a:p>
            <a:endParaRPr lang="de-DE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F6286-5842-417B-8AC1-7312C92C7FDC}"/>
              </a:ext>
            </a:extLst>
          </p:cNvPr>
          <p:cNvSpPr txBox="1"/>
          <p:nvPr/>
        </p:nvSpPr>
        <p:spPr>
          <a:xfrm>
            <a:off x="4926716" y="1330438"/>
            <a:ext cx="12958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Bildpunkte der Sensoren und Korrespondierende </a:t>
            </a:r>
          </a:p>
          <a:p>
            <a:r>
              <a:rPr lang="de-DE" sz="1100" dirty="0"/>
              <a:t>Punkte berechnen</a:t>
            </a:r>
          </a:p>
          <a:p>
            <a:endParaRPr lang="de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A5EB97-E82F-4D87-A98F-30A88438768E}"/>
              </a:ext>
            </a:extLst>
          </p:cNvPr>
          <p:cNvSpPr/>
          <p:nvPr/>
        </p:nvSpPr>
        <p:spPr>
          <a:xfrm>
            <a:off x="6441695" y="3230458"/>
            <a:ext cx="1050024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Schätzen der Fundamental Matrix F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632A99-87AD-402E-A94E-9E92966EAD8C}"/>
              </a:ext>
            </a:extLst>
          </p:cNvPr>
          <p:cNvSpPr/>
          <p:nvPr/>
        </p:nvSpPr>
        <p:spPr>
          <a:xfrm>
            <a:off x="7709829" y="3230456"/>
            <a:ext cx="1050024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Essentielle Matrix E aus F berechnen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36A7C7-644F-46F7-9241-BBA33A3218DF}"/>
              </a:ext>
            </a:extLst>
          </p:cNvPr>
          <p:cNvSpPr/>
          <p:nvPr/>
        </p:nvSpPr>
        <p:spPr>
          <a:xfrm>
            <a:off x="8977963" y="3230456"/>
            <a:ext cx="1050024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Schätzen der externen Kamerapara-meter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1D0BB3-8069-4A5B-865B-2462417AF889}"/>
              </a:ext>
            </a:extLst>
          </p:cNvPr>
          <p:cNvSpPr/>
          <p:nvPr/>
        </p:nvSpPr>
        <p:spPr>
          <a:xfrm>
            <a:off x="10246097" y="3230456"/>
            <a:ext cx="1173063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Rekonstruktion durch Triangulierung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1A38B-D4B2-41C6-9B94-21B3C752C921}"/>
              </a:ext>
            </a:extLst>
          </p:cNvPr>
          <p:cNvSpPr txBox="1"/>
          <p:nvPr/>
        </p:nvSpPr>
        <p:spPr>
          <a:xfrm>
            <a:off x="7586900" y="1330438"/>
            <a:ext cx="12958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Verrechnen der intrisischen Parameter mit F </a:t>
            </a:r>
          </a:p>
          <a:p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049AA-AACC-4EB3-BCB3-74E215E36EEF}"/>
              </a:ext>
            </a:extLst>
          </p:cNvPr>
          <p:cNvSpPr txBox="1"/>
          <p:nvPr/>
        </p:nvSpPr>
        <p:spPr>
          <a:xfrm>
            <a:off x="6318764" y="1330438"/>
            <a:ext cx="12958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Aufstellen der Koeffizienten-matrix </a:t>
            </a:r>
          </a:p>
          <a:p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E5760-99E6-42F6-8FE5-44B4B2A046AE}"/>
              </a:ext>
            </a:extLst>
          </p:cNvPr>
          <p:cNvSpPr txBox="1"/>
          <p:nvPr/>
        </p:nvSpPr>
        <p:spPr>
          <a:xfrm>
            <a:off x="10184686" y="1330437"/>
            <a:ext cx="16294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Einfache Triangulierung durch Schnittpunkt-berechnung der durch die jeweiligen Projektionszentren und Bildpunkten verlaufenden Geraden</a:t>
            </a:r>
          </a:p>
          <a:p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897934-8C93-4B1A-9E6F-043DDEAF8446}"/>
              </a:ext>
            </a:extLst>
          </p:cNvPr>
          <p:cNvSpPr txBox="1"/>
          <p:nvPr/>
        </p:nvSpPr>
        <p:spPr>
          <a:xfrm>
            <a:off x="8856991" y="1328361"/>
            <a:ext cx="12958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Insgesamt vier mögliche Transformations-matrizen für C‘</a:t>
            </a:r>
          </a:p>
          <a:p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5C285-6918-4F71-98E2-31D6ADD131AC}"/>
              </a:ext>
            </a:extLst>
          </p:cNvPr>
          <p:cNvSpPr txBox="1"/>
          <p:nvPr/>
        </p:nvSpPr>
        <p:spPr>
          <a:xfrm>
            <a:off x="2002980" y="1594349"/>
            <a:ext cx="12958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Aufbau des Stereo-Set-Ups</a:t>
            </a:r>
          </a:p>
          <a:p>
            <a:endParaRPr lang="de-DE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D79D9E-419A-4BEE-8CC5-6206DF84C24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647008" y="3498907"/>
            <a:ext cx="206981" cy="1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6E282D-4770-49E8-A742-F2DFB4DB095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39487" y="3559433"/>
            <a:ext cx="218109" cy="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42729-466D-414B-A9F8-B9261B86A84A}"/>
              </a:ext>
            </a:extLst>
          </p:cNvPr>
          <p:cNvCxnSpPr/>
          <p:nvPr/>
        </p:nvCxnSpPr>
        <p:spPr>
          <a:xfrm flipV="1">
            <a:off x="4707621" y="3135733"/>
            <a:ext cx="183977" cy="9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5E583-4F43-46D4-9844-726618A156C3}"/>
              </a:ext>
            </a:extLst>
          </p:cNvPr>
          <p:cNvCxnSpPr/>
          <p:nvPr/>
        </p:nvCxnSpPr>
        <p:spPr>
          <a:xfrm>
            <a:off x="4707621" y="3894589"/>
            <a:ext cx="183977" cy="20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316349-219A-4DEC-B5D1-6BB02E64840A}"/>
              </a:ext>
            </a:extLst>
          </p:cNvPr>
          <p:cNvCxnSpPr/>
          <p:nvPr/>
        </p:nvCxnSpPr>
        <p:spPr>
          <a:xfrm flipV="1">
            <a:off x="6257718" y="3894589"/>
            <a:ext cx="183977" cy="20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762DB-7D20-4EAD-8FB9-E86994A6B0B1}"/>
              </a:ext>
            </a:extLst>
          </p:cNvPr>
          <p:cNvCxnSpPr/>
          <p:nvPr/>
        </p:nvCxnSpPr>
        <p:spPr>
          <a:xfrm>
            <a:off x="6193865" y="3135733"/>
            <a:ext cx="247830" cy="1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A99FBB-CFBD-4616-8283-260EF4D19B9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491719" y="3562523"/>
            <a:ext cx="2181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AC52BD-C147-4298-8D92-36057A23854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759853" y="3562523"/>
            <a:ext cx="21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812720-A810-49F3-BF5B-428792CAEF2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10027987" y="3562523"/>
            <a:ext cx="2181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975E02-9FD5-4FA7-94F0-3D4886C01119}"/>
              </a:ext>
            </a:extLst>
          </p:cNvPr>
          <p:cNvCxnSpPr/>
          <p:nvPr/>
        </p:nvCxnSpPr>
        <p:spPr>
          <a:xfrm>
            <a:off x="1750498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11584-E243-491A-95BD-9F6DCF272C11}"/>
              </a:ext>
            </a:extLst>
          </p:cNvPr>
          <p:cNvCxnSpPr/>
          <p:nvPr/>
        </p:nvCxnSpPr>
        <p:spPr>
          <a:xfrm>
            <a:off x="3534668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2CF419-A6D7-4DF8-91A9-C2EB0007627B}"/>
              </a:ext>
            </a:extLst>
          </p:cNvPr>
          <p:cNvCxnSpPr/>
          <p:nvPr/>
        </p:nvCxnSpPr>
        <p:spPr>
          <a:xfrm>
            <a:off x="4796641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E432A0-0E3F-4F22-859E-D86591A026AD}"/>
              </a:ext>
            </a:extLst>
          </p:cNvPr>
          <p:cNvCxnSpPr/>
          <p:nvPr/>
        </p:nvCxnSpPr>
        <p:spPr>
          <a:xfrm>
            <a:off x="6349706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C0ACCB-923B-48CC-ACC2-8A9100E710CA}"/>
              </a:ext>
            </a:extLst>
          </p:cNvPr>
          <p:cNvCxnSpPr/>
          <p:nvPr/>
        </p:nvCxnSpPr>
        <p:spPr>
          <a:xfrm>
            <a:off x="7579149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7F784B-AD6B-4476-B264-71201E98392C}"/>
              </a:ext>
            </a:extLst>
          </p:cNvPr>
          <p:cNvCxnSpPr/>
          <p:nvPr/>
        </p:nvCxnSpPr>
        <p:spPr>
          <a:xfrm>
            <a:off x="8856991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F56685-574F-45B8-8DD6-F87766A6E39E}"/>
              </a:ext>
            </a:extLst>
          </p:cNvPr>
          <p:cNvCxnSpPr/>
          <p:nvPr/>
        </p:nvCxnSpPr>
        <p:spPr>
          <a:xfrm>
            <a:off x="10137042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8C6D45-A1FC-4957-A18F-B7DA3B4D8929}"/>
              </a:ext>
            </a:extLst>
          </p:cNvPr>
          <p:cNvCxnSpPr/>
          <p:nvPr/>
        </p:nvCxnSpPr>
        <p:spPr>
          <a:xfrm>
            <a:off x="10027987" y="3562522"/>
            <a:ext cx="21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3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37</cp:revision>
  <dcterms:created xsi:type="dcterms:W3CDTF">2018-05-02T17:45:56Z</dcterms:created>
  <dcterms:modified xsi:type="dcterms:W3CDTF">2018-05-02T18:35:28Z</dcterms:modified>
</cp:coreProperties>
</file>