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E01-64E0-4A7C-8304-E360DEBE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436C-418A-474C-A9FD-34B2B2A5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6515-B2F7-427C-A976-9E3851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297-7C17-47B6-A075-398FC80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BA24-575B-458D-8935-D923EB1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8BF-56FC-4804-A5AA-930931D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F01-C633-4361-A894-DB01A575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C000-C6DA-411C-9A06-FE99D3A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37-27CC-4C64-BC2F-29DF693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0CF-435B-4C1D-99AA-2A5FF20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26CD-A788-42B2-8BFE-86BF34A2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843-EA17-4D0B-9A0D-BCDF2D6A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3245-3482-41C9-8383-78C00F1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79A-6B84-4EE0-851A-6460B1A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FEDF-774E-43B3-B116-2B5490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588-5446-4ECE-B7F5-6BE7C9C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A77-D9DE-4781-BECC-0BC3A72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6401-FA17-4369-BD96-B6B86FD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5FA-298D-4640-A181-3799C0C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D580-D132-4A61-A48D-0FE5E61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8AC-2F66-4774-8F13-12A78F7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4FA-1FA8-400D-916B-43356BF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7303-8A80-4319-B891-09D0B9E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2278-B2EA-4A48-991F-3F0A018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098-EB88-4EBA-895A-264BFC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4DC-808B-4102-B2AE-A1B9AF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FE0-C630-4A4E-B2E0-597D4405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A5CC-8C28-43D6-87F9-3A072E3C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554B-7D0E-4D49-B2EA-D27201D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037F-4A1A-44C2-B12B-8495BBD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D91-7694-4A2F-9A63-3109073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DA2-CDBB-44BC-95D8-B8C1B4B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2F5-3436-4969-98E9-581E6AA9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0887-B2C5-47D4-9F38-4D2329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069-8B6A-4614-9F87-0E25C902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D3CD-C6F6-4A11-80F3-CD34264D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A4F1-AFD0-49F9-8016-C4EFC76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F40F-0534-4E72-8D07-6CC3FDC4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BCAFD-9944-4A16-BF06-A2F662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C1E-4D19-4A24-9482-B7F9AAE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1BF-FC6A-4554-A8CE-2A2FD83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C71A-FF78-4498-9C30-9730B2F3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057-DF2D-4565-B1AF-96497A5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8B01-EF9C-44E0-9920-9B244DA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BC6C-F474-4276-A951-ADAD4DB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74C9-698F-4590-9DDB-F49257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E9B-2632-4178-B7DC-A3A3E95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B42-F50A-46B0-9D73-BAF7F9E1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81FC-65D4-4839-99CC-7E7CBBC7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E44-4840-47C7-8768-079D3D6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7C41-7F04-4C95-AF9E-63B4A63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ACF-3EEC-4E86-8A40-C852EFD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98C-91A7-4B77-9978-5A79567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9787-A35F-493C-94F9-FB3B9EAD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A70D-B18C-4E19-8BC0-7BC5E1BC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B8E6-38F6-470D-A334-3F3E64B7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06C9-A0E4-43C2-9FDA-0769E76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9299-6504-4B9B-8281-96E4DE6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829E-C2DA-4307-934C-D14A5BD1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4102-0004-4403-B8BF-56AD3095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108-9B40-4627-8DE8-C6C6E310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E8AB-E798-400F-8EDB-77D86A5AA00D}" type="datetimeFigureOut">
              <a:rPr lang="de-DE" smtClean="0"/>
              <a:t>13.05.2018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6EE-70A8-4CEA-9C33-805EEA07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29C1-12DC-4EB1-A9AB-4A8C0285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1F7C2-EB47-4AFD-9893-07E462587C0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6EC-ACF4-4F4F-9F4C-AE4ABFA7A48E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Vorraussetzungen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1236F-2D25-420A-9DBC-A7C3881137FB}"/>
              </a:ext>
            </a:extLst>
          </p:cNvPr>
          <p:cNvSpPr txBox="1"/>
          <p:nvPr/>
        </p:nvSpPr>
        <p:spPr>
          <a:xfrm>
            <a:off x="361285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D5E97-FC75-4678-951C-C940889190F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922AF-BC09-490F-92D8-71F117E9DE31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A0ED39-DDE2-4EFE-B938-F751F2EF922C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66E0F-397A-4A71-9FF1-6E7FC8B233B6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Korrespondierende Punkte sind bereits bekannt, da die</a:t>
            </a:r>
          </a:p>
          <a:p>
            <a:pPr algn="ctr"/>
            <a:r>
              <a:rPr lang="de-DE" dirty="0"/>
              <a:t>Abildungspunkte in beiden Kameras über einen bekannten 3D-Objektpunkt berechnet wurden.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C0EDBA-5578-4047-89C1-7CCEA698DF19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Aufbau einer virtuellen Szene und mathematische Berechnung einer Bildaufnahme. Kameraparameter sind somit bekannt.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97D-C8F8-4BBB-9BC2-C5E37F1BD96D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der Fundamentalmatrix F.</a:t>
            </a:r>
          </a:p>
          <a:p>
            <a:pPr algn="ctr"/>
            <a:r>
              <a:rPr lang="de-DE" dirty="0"/>
              <a:t>Aus F wird die essentielle Matrix gewonnen, mit welcher die extrinsischen Kameraparameter bestimmt werden.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9FA71A-6A2E-415C-AE8D-F26CA6E2F910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1AE08-FD11-4591-94C5-14154EAFD437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Rekonstruieren der 3D-Szenenpunkte durch Schnittpunktbe-rechnung derjenigen Geraden, welche durch die jeweiligen Projektionszentren der Kameras und deren korrespondierenden Bildpunkte auf deren Bildebenen gehen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15DFD-1D7B-418F-A1E1-EA609DC439EC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4EF67-F56B-4D0C-99A3-2196FB06DE1D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E7552EE-24D6-4F5D-84B2-DB8E79D0488F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C97DFF-8BFD-4397-A336-74EFA3039CB8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22132B-060B-46EB-BFBE-5193AC8B966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7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25</cp:revision>
  <dcterms:created xsi:type="dcterms:W3CDTF">2018-05-13T14:53:36Z</dcterms:created>
  <dcterms:modified xsi:type="dcterms:W3CDTF">2018-05-13T19:56:25Z</dcterms:modified>
</cp:coreProperties>
</file>