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4" r:id="rId14"/>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9415" autoAdjust="0"/>
  </p:normalViewPr>
  <p:slideViewPr>
    <p:cSldViewPr>
      <p:cViewPr varScale="1">
        <p:scale>
          <a:sx n="91" d="100"/>
          <a:sy n="91" d="100"/>
        </p:scale>
        <p:origin x="2412"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rekonstruieren zu können </a:t>
            </a:r>
          </a:p>
          <a:p>
            <a:endParaRPr lang="de-DE" dirty="0">
              <a:ea typeface="ＭＳ Ｐゴシック" pitchFamily="34" charset="-128"/>
              <a:sym typeface="Wingdings" panose="05000000000000000000" pitchFamily="2" charset="2"/>
            </a:endParaRP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Bildern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endParaRPr lang="de-DE" dirty="0">
              <a:ea typeface="ＭＳ Ｐゴシック" pitchFamily="34" charset="-128"/>
            </a:endParaRP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Die Bildebene ist die Ebene auf welcher das projizierte Bild ensteht</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M ist ein 3D-Objektpunkt in Raum </a:t>
            </a:r>
          </a:p>
          <a:p>
            <a:pPr marL="171450" indent="-171450">
              <a:buFont typeface="Arial" panose="020B0604020202020204" pitchFamily="34" charset="0"/>
              <a:buChar char="•"/>
            </a:pPr>
            <a:r>
              <a:rPr lang="de-DE" dirty="0"/>
              <a:t>m ist der von M auf die Bildebene projizierte 2D Bildpunkt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oben beschriebene Gleichung definiert das Dreieck welches die sogenannte Epipolarebene aufspannt.</a:t>
            </a:r>
          </a:p>
          <a:p>
            <a:pPr marL="171450" indent="-171450">
              <a:buFont typeface="Arial" panose="020B0604020202020204" pitchFamily="34" charset="0"/>
              <a:buChar char="•"/>
            </a:pPr>
            <a:r>
              <a:rPr lang="de-DE" dirty="0"/>
              <a:t>Die Schnittpunkte der Basislinie welche die Kamerzentren C und C‘ verbindet, mit der jeweiligen BildebeneI und I‘ werden als Epipole e und e‘ bezeichnet</a:t>
            </a:r>
          </a:p>
          <a:p>
            <a:pPr marL="171450" indent="-171450">
              <a:buFont typeface="Arial" panose="020B0604020202020204" pitchFamily="34" charset="0"/>
              <a:buChar char="•"/>
            </a:pPr>
            <a:r>
              <a:rPr lang="de-DE" dirty="0"/>
              <a:t>Die Schnittgerade der Epipolarebene mit I und I‘ bilden die sogenannten Epipolarlinien l und l‘</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moglichen Ursprungspunkte zu mi dar. Dies ist durch die drei moglichen Punkte M1,M2, M3 dargestellt. Jeder dieser Punkte wird nun wiederum auf I projiziert. Die so entstandenen Punkte liegen alle auf der Epipolarlinie l‘</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14.06.2018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14.06.2018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14.06.2018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14.06.2018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14.06.2018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14.06.2018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24363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endParaRPr lang="de-DE" dirty="0"/>
          </a:p>
        </p:txBody>
      </p:sp>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Tree>
    <p:extLst>
      <p:ext uri="{BB962C8B-B14F-4D97-AF65-F5344CB8AC3E}">
        <p14:creationId xmlns:p14="http://schemas.microsoft.com/office/powerpoint/2010/main" val="14656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14.06.2018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1196752"/>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64782" y="2776993"/>
            <a:ext cx="7056784" cy="907504"/>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Funktion und Aufbau des entsandenen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841767"/>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entstandenen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864782" y="490260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durch Rektifizierung der Bilder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20082" cy="2629907"/>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393171" y="1909365"/>
            <a:ext cx="5220072" cy="2672257"/>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231238" y="1787883"/>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44" y="1844824"/>
            <a:ext cx="2753109" cy="847843"/>
          </a:xfrm>
          <a:prstGeom prst="rect">
            <a:avLst/>
          </a:prstGeom>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87921" y="3121329"/>
            <a:ext cx="1368153" cy="1038370"/>
          </a:xfrm>
          <a:prstGeom prst="rect">
            <a:avLst/>
          </a:prstGeom>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Application>Microsoft Office PowerPoint</Application>
  <PresentationFormat>On-screen Show (4:3)</PresentationFormat>
  <Paragraphs>148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Arial Narrow</vt:lpstr>
      <vt:lpstr>Calibri</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187</cp:revision>
  <dcterms:created xsi:type="dcterms:W3CDTF">2010-09-08T11:07:37Z</dcterms:created>
  <dcterms:modified xsi:type="dcterms:W3CDTF">2018-06-14T16:35:28Z</dcterms:modified>
</cp:coreProperties>
</file>