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67" r:id="rId8"/>
    <p:sldId id="259" r:id="rId9"/>
    <p:sldId id="262" r:id="rId10"/>
    <p:sldId id="260" r:id="rId11"/>
    <p:sldId id="26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620A-97B9-43B6-97E2-57E711AAD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90AC-DFF0-48C5-B4BB-4CFB3A85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74E8-01C1-418D-89CD-800B0C18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2C782-98A3-4E19-ABEC-E035AE29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EFCAF-81FE-4C6F-B705-09116873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68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1C3C-3DD1-4528-88FB-C2FEFD5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6758-EB4A-4DEE-BEAA-7CF49C00B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FDB2-2AC1-4F57-BB7F-D049C058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2DB2-F0C9-4326-A75E-3D4BDAB6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DB38-F554-4D37-A635-BEF70688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66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CCCA4-C731-4B5E-B622-CDB09D0B8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C4528-7AA8-414B-A91F-20388992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E913-B0F8-45D9-8048-B04022E9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D9BD-6E1F-4713-B4C9-99A5322E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72E-37AD-4FA0-9D39-3612B6F4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32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4ACC-FB5A-4702-A1D1-C4C9071D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DC36-1E1C-4386-9BAB-0D78B931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D340-18AE-4A7B-A746-AE8B8C30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FD4E-BF06-4863-B557-8D0B6D3C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6EF4-6394-40E7-96DA-8C9ADA7D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60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D1FF-B4E1-4E29-A5ED-23675C66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8511-2009-4980-90FC-C6E629A9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E7C5-0485-425B-8EDC-5A56B84F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C0C7-9E3E-4B1C-9812-EF6AD430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7FB4-4FFF-4303-ABB6-1B39ECF8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7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5576-82F0-454D-9FB8-99F1576F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54C3-A71A-422C-8979-AD444C039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AEA2-B1DD-44F3-AA5F-519C0BE7B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8583-8618-4B2C-836B-0C72B55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8FF8E-BAC5-41F3-A40B-020410A5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22CDE-297B-4A23-A033-0EA71BB7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88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FC10-6BCE-4586-A242-296E4FF7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C588F-8418-4E65-8074-FEF2FAFE4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3D015-4A64-4050-95E2-E66B5A24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4B064-5361-47F8-8555-E6CE37080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850A-4A0D-4015-BBF9-EC1DC09B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7A5BB-7175-4A0A-8BE5-CF292FA5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63C7D-DA33-4CE2-B9ED-375A03C8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1C890-13C0-4EEC-8676-FD79FDC8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9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55A9-DFC0-4B20-9CEE-02152FB8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4FBF7-C255-4CF7-B498-2F9A1D20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EB0EE-FA8C-45C5-A595-C7F7EA91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15C6A-FCD2-4F86-80FC-E9423F24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37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06737-B886-4B48-93C6-B36D611C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649B9-5628-4ED1-82BA-87952F95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A1B69-0C2B-4C1B-B6BD-CBECD9BA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77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DF0C-2D67-4FD0-BCE5-1FCB9EA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25AE-BC18-4170-98CD-802730B45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39AF-1FC3-45BA-B819-DAF3C24D6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7B99-ADCD-4FF1-9643-719389FE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0508-5675-4FA9-A08F-971C57E2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4EE8F-B52E-40CB-BF4B-92501044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5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D44B-B8C4-426F-9E65-26C167BF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C56D0-5750-475E-A3C2-93F73DA4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45AEF-F419-4CD2-B2BF-B5A96E49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86D6E-678E-4D87-9FE6-546B535F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830A-A40F-4A84-AA8B-745A04BD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DAFA-7337-48F3-B804-FA039CC4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35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6DF05-1D70-4E78-AB73-87A985ED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EF728-4534-4EED-A936-23533F810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04DB-1514-4600-9C3D-E02871CF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0E17-4688-4136-8412-8C22F2FFD596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07E0-5AC7-4826-8A40-7A7B03612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5BA1-AF8E-490F-A46F-809466C72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FC9C4-4A93-4DB9-B01B-19C4F4BB3D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9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A4DA-4BB7-4A04-8D99-AF6BDEC11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Szenenrekonstruktion und Kamerakalibrierung aus heterogenen stereoskopischen Bildquellen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E4049-455F-4958-8815-E4128A2E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55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Disposition der Masterarbeit </a:t>
            </a:r>
          </a:p>
          <a:p>
            <a:r>
              <a:rPr lang="de-DE" dirty="0"/>
              <a:t>Anja Kretschmer MIM</a:t>
            </a:r>
          </a:p>
          <a:p>
            <a:r>
              <a:rPr lang="de-DE" dirty="0"/>
              <a:t>Mtr Nr:</a:t>
            </a:r>
          </a:p>
          <a:p>
            <a:r>
              <a:rPr lang="de-DE" dirty="0"/>
              <a:t>4.7.2018</a:t>
            </a:r>
          </a:p>
        </p:txBody>
      </p:sp>
    </p:spTree>
    <p:extLst>
      <p:ext uri="{BB962C8B-B14F-4D97-AF65-F5344CB8AC3E}">
        <p14:creationId xmlns:p14="http://schemas.microsoft.com/office/powerpoint/2010/main" val="231281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9FB5-83C5-47F2-B0F5-6B16B1D0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E180-98E9-4109-9457-89209583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Sowohl synthetisches als auch reales Beispiel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92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3A40-83E4-4D9F-8A5B-2BA2F50D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BF59-0485-4626-9AEE-6BA5F758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19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3CB4-10E3-4932-8132-00F8117F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2D27-8C39-480A-8AF0-89D87B44D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42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C7C0-547E-4D29-A471-E32082DF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Rektifizierungsansatz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6986-0173-4865-88F3-AAB4E736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86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0B59-E66E-4AE6-9E98-92B7CDBF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Sortierungsalgorithmus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A3BC-2CC7-41A0-ADCA-59A8B6C7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97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9447-D773-4788-849F-E35958AA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AEA264-88F4-47D8-B01A-3BDFCC2C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eines Algorithmus zur Rekonstruktion einer 3D-Szene und Bestimmung der extrinsischen Kameraparameter</a:t>
            </a:r>
          </a:p>
          <a:p>
            <a:r>
              <a:rPr lang="de-DE" dirty="0"/>
              <a:t>Algorithmus soll zwei verschiedene Kameraauflösungen berücksichtigen.</a:t>
            </a:r>
          </a:p>
          <a:p>
            <a:r>
              <a:rPr lang="de-DE" dirty="0"/>
              <a:t>Entwiklcung anhand eines Synthetischen Beispiels und anwedung auf ein reales Beispiel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15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8063233-11E7-4062-907D-D6DB6C4117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Entwicklung eines Algorithmus zur Rekonstruktion einer 3D-Szene und Bestimmung der extrinsischen Kameraparameter</a:t>
            </a:r>
          </a:p>
          <a:p>
            <a:r>
              <a:rPr lang="de-DE" dirty="0"/>
              <a:t>Algorithmus soll zwei verschiedene Kameraauflösungen berücksichtigen.</a:t>
            </a:r>
          </a:p>
          <a:p>
            <a:r>
              <a:rPr lang="de-DE" dirty="0"/>
              <a:t>Entwiklcung anhand eines Synthetischen Beispiels und anwedung auf ein reales Beispiel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90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1DFB05D7-A336-4F39-AA2D-2A85524B2C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Entwicklung eines Algorithmus zur Rekonstruktion einer 3D-Szene und Bestimmung der extrinsischen Kameraparameter</a:t>
            </a:r>
          </a:p>
          <a:p>
            <a:r>
              <a:rPr lang="de-DE"/>
              <a:t>Algorithmus soll zwei verschiedene Kameraauflösungen berücksichtigen.</a:t>
            </a:r>
          </a:p>
          <a:p>
            <a:r>
              <a:rPr lang="de-DE"/>
              <a:t>Entwiklcung anhand eines Synthetischen Beispiels und anwedung auf ein reales Beispiel</a:t>
            </a:r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39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2550D644-548F-49B4-945F-7480C83815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Entwicklung eines Algorithmus zur Rekonstruktion einer 3D-Szene und Bestimmung der extrinsischen Kameraparameter</a:t>
            </a:r>
          </a:p>
          <a:p>
            <a:r>
              <a:rPr lang="de-DE"/>
              <a:t>Algorithmus soll zwei verschiedene Kameraauflösungen berücksichtigen.</a:t>
            </a:r>
          </a:p>
          <a:p>
            <a:r>
              <a:rPr lang="de-DE"/>
              <a:t>Entwiklcung anhand eines Synthetischen Beispiels und anwedung auf ein reales Beispiel</a:t>
            </a:r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3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4179-28A3-4371-856C-3EEC8898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DB35-CFB6-486D-B7D7-0C970CC9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Korrespondenzanalyse </a:t>
            </a:r>
          </a:p>
          <a:p>
            <a:pPr lvl="1"/>
            <a:r>
              <a:rPr lang="de-DE" dirty="0"/>
              <a:t>Abbildungsvorschriften F und E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8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FA395C-9982-4363-B83C-2057E0E6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aufbau</a:t>
            </a:r>
          </a:p>
          <a:p>
            <a:pPr lvl="1"/>
            <a:r>
              <a:rPr lang="de-DE" dirty="0"/>
              <a:t>Was geschieht auf einem Sensor bei unterschiedlichen Auflösungen 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126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421-10E1-4197-B9C0-CC00136E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(synthetisches Beispiel)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A08F-18EE-438A-A4C9-7C5F235E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 und Funktion des synthetischen Beispiels</a:t>
            </a:r>
          </a:p>
        </p:txBody>
      </p:sp>
    </p:spTree>
    <p:extLst>
      <p:ext uri="{BB962C8B-B14F-4D97-AF65-F5344CB8AC3E}">
        <p14:creationId xmlns:p14="http://schemas.microsoft.com/office/powerpoint/2010/main" val="180271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6751-7319-45F8-A7A4-56A5E573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auf ein Reales Beispiel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4679-7679-4EE3-9F4A-221ABB68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Probleme treten bei der verwendungen von realen Bilddaten auf</a:t>
            </a:r>
          </a:p>
          <a:p>
            <a:pPr lvl="1"/>
            <a:r>
              <a:rPr lang="de-DE" dirty="0"/>
              <a:t>Bildfehler genauer erklären mit Bilder!!!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68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Szenenrekonstruktion und Kamerakalibrierung aus heterogenen stereoskopischen Bildquellen</vt:lpstr>
      <vt:lpstr>Einleitung</vt:lpstr>
      <vt:lpstr>PowerPoint Presentation</vt:lpstr>
      <vt:lpstr>PowerPoint Presentation</vt:lpstr>
      <vt:lpstr>PowerPoint Presentation</vt:lpstr>
      <vt:lpstr>Grundlagen</vt:lpstr>
      <vt:lpstr>PowerPoint Presentation</vt:lpstr>
      <vt:lpstr>Konzept (synthetisches Beispiel)</vt:lpstr>
      <vt:lpstr>Anwendung auf ein Reales Beispiel</vt:lpstr>
      <vt:lpstr>Ergebnisse</vt:lpstr>
      <vt:lpstr>Zusammenfassung</vt:lpstr>
      <vt:lpstr>BackUp Slides</vt:lpstr>
      <vt:lpstr>Rektifizierungsansatz</vt:lpstr>
      <vt:lpstr>Sortierungsalgorithmus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Szenenrekonstruktion und Kamerakalibrierung aus heterogenen stereoskopischen Bildquellen</dc:title>
  <dc:creator>Anja Kretschmer</dc:creator>
  <cp:lastModifiedBy>Anja Kretschmer</cp:lastModifiedBy>
  <cp:revision>16</cp:revision>
  <dcterms:created xsi:type="dcterms:W3CDTF">2018-06-11T06:45:21Z</dcterms:created>
  <dcterms:modified xsi:type="dcterms:W3CDTF">2018-06-11T19:09:01Z</dcterms:modified>
</cp:coreProperties>
</file>