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BE01-64E0-4A7C-8304-E360DEBE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436C-418A-474C-A9FD-34B2B2A5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6515-B2F7-427C-A976-9E38513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1297-7C17-47B6-A075-398FC80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BA24-575B-458D-8935-D923EB1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38BF-56FC-4804-A5AA-930931D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F01-C633-4361-A894-DB01A575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C000-C6DA-411C-9A06-FE99D3A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B37-27CC-4C64-BC2F-29DF693A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0CF-435B-4C1D-99AA-2A5FF20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626CD-A788-42B2-8BFE-86BF34A2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2843-EA17-4D0B-9A0D-BCDF2D6A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3245-3482-41C9-8383-78C00F1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F79A-6B84-4EE0-851A-6460B1A8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FEDF-774E-43B3-B116-2B54902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588-5446-4ECE-B7F5-6BE7C9C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A77-D9DE-4781-BECC-0BC3A723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6401-FA17-4369-BD96-B6B86FD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5FA-298D-4640-A181-3799C0C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D580-D132-4A61-A48D-0FE5E61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8AC-2F66-4774-8F13-12A78F7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A4FA-1FA8-400D-916B-43356BFE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7303-8A80-4319-B891-09D0B9E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2278-B2EA-4A48-991F-3F0A018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3098-EB88-4EBA-895A-264BFC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84DC-808B-4102-B2AE-A1B9AF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6FE0-C630-4A4E-B2E0-597D4405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A5CC-8C28-43D6-87F9-3A072E3C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554B-7D0E-4D49-B2EA-D27201D6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037F-4A1A-44C2-B12B-8495BBD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D91-7694-4A2F-9A63-3109073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DA2-CDBB-44BC-95D8-B8C1B4B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2F5-3436-4969-98E9-581E6AA9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0887-B2C5-47D4-9F38-4D23294D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EF069-8B6A-4614-9F87-0E25C902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D3CD-C6F6-4A11-80F3-CD34264D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A4F1-AFD0-49F9-8016-C4EFC76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EF40F-0534-4E72-8D07-6CC3FDC4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BCAFD-9944-4A16-BF06-A2F662A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C1E-4D19-4A24-9482-B7F9AAEA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1BF-FC6A-4554-A8CE-2A2FD83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C71A-FF78-4498-9C30-9730B2F3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5057-DF2D-4565-B1AF-96497A5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9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8B01-EF9C-44E0-9920-9B244DA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BC6C-F474-4276-A951-ADAD4DB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974C9-698F-4590-9DDB-F49257F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8E9B-2632-4178-B7DC-A3A3E95E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3B42-F50A-46B0-9D73-BAF7F9E1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81FC-65D4-4839-99CC-7E7CBBC7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9E44-4840-47C7-8768-079D3D61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7C41-7F04-4C95-AF9E-63B4A63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ACF-3EEC-4E86-8A40-C852EFD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98C-91A7-4B77-9978-5A79567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9787-A35F-493C-94F9-FB3B9EAD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A70D-B18C-4E19-8BC0-7BC5E1BC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B8E6-38F6-470D-A334-3F3E64B7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06C9-A0E4-43C2-9FDA-0769E76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9299-6504-4B9B-8281-96E4DE6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829E-C2DA-4307-934C-D14A5BD1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4102-0004-4403-B8BF-56AD3095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8108-9B40-4627-8DE8-C6C6E310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E8AB-E798-400F-8EDB-77D86A5AA00D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6EE-70A8-4CEA-9C33-805EEA07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29C1-12DC-4EB1-A9AB-4A8C0285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1F7C2-EB47-4AFD-9893-07E462587C0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96EC-ACF4-4F4F-9F4C-AE4ABFA7A48E}"/>
              </a:ext>
            </a:extLst>
          </p:cNvPr>
          <p:cNvSpPr txBox="1"/>
          <p:nvPr/>
        </p:nvSpPr>
        <p:spPr>
          <a:xfrm>
            <a:off x="318782" y="386205"/>
            <a:ext cx="275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Simulation der Bildaufnahme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1236F-2D25-420A-9DBC-A7C3881137FB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D5E97-FC75-4678-951C-C940889190F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922AF-BC09-490F-92D8-71F117E9DE31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A0ED39-DDE2-4EFE-B938-F751F2EF922C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66E0F-397A-4A71-9FF1-6E7FC8B233B6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von korrespondierenden Bildpunkten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C0EDBA-5578-4047-89C1-7CCEA698DF19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einer Bildaufnahme mit bekannten intrinsischen Kameraparametern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97D-C8F8-4BBB-9BC2-C5E37F1BD96D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9FA71A-6A2E-415C-AE8D-F26CA6E2F910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1AE08-FD11-4591-94C5-14154EAFD437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815DFD-1D7B-418F-A1E1-EA609DC439EC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84EF67-F56B-4D0C-99A3-2196FB06DE1D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E7552EE-24D6-4F5D-84B2-DB8E79D0488F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6C97DFF-8BFD-4397-A336-74EFA3039CB8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922132B-060B-46EB-BFBE-5193AC8B966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883EC2-CC04-411C-8A32-6D1F1C3B64E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23B3D-31DE-41AA-975D-23A41AEFF85A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Bildaufnahme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F9E69-89E8-43E0-B576-9B232E4E9DE3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3522-5ECA-48FF-8F96-56657916181A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E87E4-E466-4290-BD8E-03E2A079FB5E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59782F-911D-45D4-9275-CB6F2C516DE6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2F1BB-C66C-4E57-9AA8-65DF4092D19C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und Normierung korrespondierender Punkte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F50BFE-3B2B-4AF8-AABE-621AEE133ABE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der intrinsischen Kameraparameter in externen Program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910CA7-E9DB-4AE2-A0B3-F01F1D67182C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F2ADB-EDA8-40A5-902C-4F7741C5C655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894A63-25DD-4C09-BB5A-8D2EB2457E68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 mit Sampson-Approximation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BA7DF2-511C-4E10-A2D5-9A9A82D6F2D5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288815-2871-48E6-B928-7B4C15F5BAD5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866F41-F1AA-4A3F-B8CF-57314A7DCF7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1F72F-11EE-4FB5-9A0F-F234D0A8C866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2A1F8-5478-416A-9953-40C1B01A02B5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188CAC-8BF9-442C-A6B6-E392714E285A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Aufnahme Stereobilder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72586-DFB3-4B4E-85ED-D4A42189C590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Bildaufnahme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B02F2-BCDB-4745-9564-0D00BE8C5F35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44A44E-5730-45C2-AFE5-6AAA3D829C2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12F3-4513-4F30-AA78-CA51DB520130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437E5-C509-4BAA-9827-D4A454F33DD3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Rektifizierung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C7826A-2882-4100-9315-1DFB1537473B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und Normierung korrespondierender Punkte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11CF64-4BFC-4886-88AE-923BFEA52FD5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Kameraauflösungen müssen die gleichen sein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35692D-742D-4831-A26D-A879E7C50C61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anwenden eines Rektifizierungs-algorithmus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8E4E9C-2707-4271-BF3E-D244C9AA0757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Tiefenkarte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41B691-C897-451E-AA3D-13746E75218C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Erweiterte Koorespondenzanalyse.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Horzontaler Versatz der korrespondierenden Punkte gibt Aufschluss über deren Tiefe.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51B80-6459-4A95-B0D6-AF57284B85E7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28F551-52BC-41C2-A744-1E77FDBDAC6C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33282E-5397-44B0-9A86-3279CD2F4230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C7BE9-5C2B-4DBA-890E-486A540116CB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0C4C3-9FD1-4FF6-967C-D4874C32C84A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42</cp:revision>
  <dcterms:created xsi:type="dcterms:W3CDTF">2018-05-13T14:53:36Z</dcterms:created>
  <dcterms:modified xsi:type="dcterms:W3CDTF">2018-05-27T18:02:41Z</dcterms:modified>
</cp:coreProperties>
</file>