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5864-C537-4AAE-9D9A-E35D8787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BBBA4-8746-4F27-B1F8-FE2C1C684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2D11-DECC-4E30-9F4A-8873BAC9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BA98-5BA6-4303-9B39-24630D0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6652-9311-4C62-8322-F37B9A7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2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4BF3-7A91-45CB-B248-AC291747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1BF43-735D-4624-B1F8-AE3D8C7DA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DA90-5CA9-447E-BA63-C541DE91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F4FF-671F-4C43-A017-C1CDD413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8A04-EB7D-4634-88AA-B78F8A74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9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0C195-BD39-4687-8A56-42D8BB745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06A6D-3303-421E-A5E5-ED05D3DFF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EEB6-7AC0-4015-B1FD-1A7DD6FD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3061-D6F2-4435-A75A-EB2CD671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A738-027A-4AF8-A3B2-0F5D109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8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3A09-3437-44A2-9A91-7E41A4F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2198-2721-4EE0-A38D-EBE6A692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5B1BE-E820-4129-9900-A3415996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5FF1-312D-43E0-B5CA-CDFA2AAE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9BFE-1D73-4D7A-B1D2-E0CB45A5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D1CD-50A7-43D1-9E65-8B19D208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EB918-F2FB-4D3A-9730-9E80B1BF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5936-C26F-4CD5-BF4E-535A454A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F1E8-18FE-4437-8985-174B97A9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7A39-1144-4696-80BB-D74EE23D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1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8AA2-1CED-4CDD-8977-5615A929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A569-4282-47A9-9C08-054008E44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222F1-3BCC-4E59-BC15-3D02A4AB5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FD10-612B-4A55-80A3-96A8283A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CBDC-2D0D-4997-A3D2-88A589F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04CE-7C51-4C76-9768-7B29AAB8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99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8186-ADC0-4676-90F8-3E9D16C4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7057-1B87-4683-80D4-BF2AA838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A6F13-BE45-4B44-B624-C6C2EE8C1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09331-84E3-47B7-8E07-0AF21BEA5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5AFE8-4620-46A5-87C8-90FCE4F2B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97E6-8192-4AA6-A6F8-EB35BB60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9822B-9803-40AD-88BE-5CCE080A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544B6-0639-494C-8A90-25ACD9C6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66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2FA7-CF65-4C4A-BE4B-07C7D82C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FD03C-5E36-4AE7-8479-EBDFA18D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236E3-9922-4D19-A75E-83C6F85D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653D3-A1E5-44B1-A407-F5CE202F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A119D-D7AA-4F46-91BB-1E249D12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58A2D-C9E2-4D0F-A0B1-AF7995B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278C7-44F9-477B-BB88-C377D71A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2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E6EE-B700-479B-9D5C-9DBB2888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D91B-B36A-4E7B-922E-9272ED0B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186E8-620C-48B1-970D-DDF8B6D8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FAFC1-B0A9-4F29-BB96-60DD2AB2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42F8-9376-4BBD-B04B-E05CAC97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8661D-9248-4C79-9F7E-CD52957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36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F5DB-9CB4-4A3D-8461-AC5563F3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69268-38AC-401C-ACB4-1F44BED6F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97779-2571-4588-B66D-CC29854D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2663-3633-48D1-864C-0A034790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BF967-C511-4B19-B1C5-80A21AD6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560A-AE82-4EB7-8802-D74D16B3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0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03320-54D5-4A97-BB41-2788E05A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49DAC-E693-4F2B-913A-1D20EB5B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9C3B-DE59-4740-BB3E-C7B6E4D1A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7658-40DF-4B72-A387-ECFA802841C7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573F-BB4E-4973-94E1-B20E74E3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93AC-73F1-454B-A45D-27E024F05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E449-156B-4F64-AF27-A046D236F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66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5B7B02-6AD2-41C8-A9A8-699A6B56D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085"/>
            <a:ext cx="6144773" cy="4096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C1D93-55AC-4B24-A970-B4D908E0F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51" y="1432086"/>
            <a:ext cx="6180890" cy="40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8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</cp:revision>
  <dcterms:created xsi:type="dcterms:W3CDTF">2018-06-28T08:27:36Z</dcterms:created>
  <dcterms:modified xsi:type="dcterms:W3CDTF">2018-06-28T08:29:09Z</dcterms:modified>
</cp:coreProperties>
</file>