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F9AE-D28C-4AC6-8967-80F2339A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B160E-A6E0-4629-96D0-0E64DB94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323C-7C17-4662-96D2-18565656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46F5-A588-4D1A-AA85-E6C55AC92ADC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FB95-82CE-4F5F-A829-FBD9ECE4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B607-897C-4F98-B602-D937DE60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6DD-C95C-4A1B-BE80-0EC1F1D152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8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EC1B-24A0-4B99-B70D-0EE14052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16907-DE07-4AF8-AF2B-0FA5D76D4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A50B7-4C3C-4175-B40D-F65C27E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46F5-A588-4D1A-AA85-E6C55AC92ADC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A8DF-C722-481D-81E5-D5F84E7F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4160-834C-41E0-9561-59B7AEB3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6DD-C95C-4A1B-BE80-0EC1F1D152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9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6585C-5AA3-4F1C-989B-88CDE7133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F88C8-15E6-4E9F-A675-A701237C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CEFDC-F54F-4914-869C-39186310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46F5-A588-4D1A-AA85-E6C55AC92ADC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31B6-4A0B-4281-A81B-547652B3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2BBB2-3F67-4500-BEEB-F442616E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6DD-C95C-4A1B-BE80-0EC1F1D152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66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C1EC-FFDD-4CA3-8502-6470DF6D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657A-F560-4C17-A753-72E802B6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C3F4F-A720-4827-AA5E-9D4AD59A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46F5-A588-4D1A-AA85-E6C55AC92ADC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4FD3-AC8E-4662-ABAD-A873AEE2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68B0-8831-484A-8BF0-FB6B55E8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6DD-C95C-4A1B-BE80-0EC1F1D152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45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D495-AE3B-4235-8EC5-1C6ED055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6B78F-3AFB-4D77-9A1F-210BA0BC6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0CD2-2007-4C75-B48C-13390E6F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46F5-A588-4D1A-AA85-E6C55AC92ADC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5308-3E19-4B95-A3A8-78720194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033F-5C40-4532-8331-648D0FC0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6DD-C95C-4A1B-BE80-0EC1F1D152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2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9FFB-265F-47B0-8436-4F00418A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EF12-A22B-4A13-B143-AA5A829EA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42A62-C4FC-40B5-81AC-23036EA9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9744E-4034-4E0F-BA44-BAC2FC3B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46F5-A588-4D1A-AA85-E6C55AC92ADC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3977-B572-48B9-B92F-9844E9FD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A06E-1E33-43A1-83D4-F74FDD8B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6DD-C95C-4A1B-BE80-0EC1F1D152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6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F5AF-5D36-46BB-B422-881BF829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A00A0-6388-41A1-8C37-5EED95AD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4B7F5-8897-45AA-B396-92890D4B6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9FB83-D56B-46A0-824F-9056427E8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B9FA1-2650-45CE-9D36-3298B98FC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DAC88-8DD6-4ACE-BC46-843B79E3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46F5-A588-4D1A-AA85-E6C55AC92ADC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2008E-EBFF-43B9-A63D-2EAC1930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CE551-0638-4B08-85C2-E0128460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6DD-C95C-4A1B-BE80-0EC1F1D152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5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F3F4-41F0-4E49-AE5F-B1974F1A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C5198-4E7D-4F1E-93A5-E2D77102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46F5-A588-4D1A-AA85-E6C55AC92ADC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E1BC4-3DAF-4E31-A7CE-1E18ED84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4745F-8208-48B2-A5C7-2DEA61E0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6DD-C95C-4A1B-BE80-0EC1F1D152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91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DC426-0DEC-46DC-8A4D-07667979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46F5-A588-4D1A-AA85-E6C55AC92ADC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C6787-C48F-4B92-AF23-D19E1C2C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729B8-5066-42B8-90FC-0B2BCE95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6DD-C95C-4A1B-BE80-0EC1F1D152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55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5913-91B2-463A-9E52-9A38B7E2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3838-3B4A-4B1E-B88C-76A2B26F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E83C8-6E55-44A8-A6C3-687935D6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6D159-6374-4986-8C85-158FA7A6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46F5-A588-4D1A-AA85-E6C55AC92ADC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EA990-407A-4050-BEAF-6A6B0A10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1AABA-DDF1-4001-A8E4-DADB0EF8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6DD-C95C-4A1B-BE80-0EC1F1D152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34E9-7978-4BAD-A974-A74CBBDD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AC4A0-68FB-4906-9FED-1D8DBAF48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8BED-DDDF-4F72-AB94-869E4D19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C9C2C-384F-4155-A7C6-70DCA608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46F5-A588-4D1A-AA85-E6C55AC92ADC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C893-4C17-41A2-A83D-821DB3D5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08E72-9FB1-4B1F-8CF2-D1067D11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6DD-C95C-4A1B-BE80-0EC1F1D152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86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30D96-C585-4A9C-9C38-2E3745D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789F-167A-4D95-846C-FA685326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390D-E6E3-4FEC-9E91-BECCFFD2C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46F5-A588-4D1A-AA85-E6C55AC92ADC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4729-2795-4424-B12C-A0FB7FA91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7C384-8B28-4E63-955B-F922FFEF0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16DD-C95C-4A1B-BE80-0EC1F1D152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5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4ED562-32C1-4B7C-B378-ECF23DFA4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2ACFC4-383B-45F2-A384-39310E8AA600}"/>
              </a:ext>
            </a:extLst>
          </p:cNvPr>
          <p:cNvSpPr/>
          <p:nvPr/>
        </p:nvSpPr>
        <p:spPr>
          <a:xfrm>
            <a:off x="3179427" y="2038525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FAD10B-CD09-4B0F-823D-8D100E5B2EDA}"/>
              </a:ext>
            </a:extLst>
          </p:cNvPr>
          <p:cNvSpPr/>
          <p:nvPr/>
        </p:nvSpPr>
        <p:spPr>
          <a:xfrm>
            <a:off x="3742888" y="2088859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00346-73FA-44AC-AE00-7A0AB304BE1C}"/>
              </a:ext>
            </a:extLst>
          </p:cNvPr>
          <p:cNvSpPr/>
          <p:nvPr/>
        </p:nvSpPr>
        <p:spPr>
          <a:xfrm>
            <a:off x="5761838" y="3029824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C802DF-9D56-4C7A-8184-2A5F0C19C934}"/>
              </a:ext>
            </a:extLst>
          </p:cNvPr>
          <p:cNvSpPr/>
          <p:nvPr/>
        </p:nvSpPr>
        <p:spPr>
          <a:xfrm>
            <a:off x="4033707" y="3635229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14D6DF-91F1-44E9-9408-1B8BB1FD0987}"/>
              </a:ext>
            </a:extLst>
          </p:cNvPr>
          <p:cNvSpPr/>
          <p:nvPr/>
        </p:nvSpPr>
        <p:spPr>
          <a:xfrm>
            <a:off x="4513278" y="2778155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E6F64E-2FFA-406F-8558-C4C8DA676318}"/>
              </a:ext>
            </a:extLst>
          </p:cNvPr>
          <p:cNvSpPr/>
          <p:nvPr/>
        </p:nvSpPr>
        <p:spPr>
          <a:xfrm>
            <a:off x="6259586" y="3509394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6AAE91-AC66-4485-ABC8-C6630AD75F8D}"/>
              </a:ext>
            </a:extLst>
          </p:cNvPr>
          <p:cNvSpPr/>
          <p:nvPr/>
        </p:nvSpPr>
        <p:spPr>
          <a:xfrm>
            <a:off x="2821498" y="1371600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E4BAD-4E53-4886-8A89-60D975DA18F7}"/>
              </a:ext>
            </a:extLst>
          </p:cNvPr>
          <p:cNvSpPr/>
          <p:nvPr/>
        </p:nvSpPr>
        <p:spPr>
          <a:xfrm>
            <a:off x="7780789" y="1505822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B047E0-96A3-47EE-88F3-B5899F3AA823}"/>
              </a:ext>
            </a:extLst>
          </p:cNvPr>
          <p:cNvSpPr/>
          <p:nvPr/>
        </p:nvSpPr>
        <p:spPr>
          <a:xfrm>
            <a:off x="7329182" y="1371600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8A2D5E-1B75-4C3F-847B-922A264C6D0E}"/>
              </a:ext>
            </a:extLst>
          </p:cNvPr>
          <p:cNvSpPr/>
          <p:nvPr/>
        </p:nvSpPr>
        <p:spPr>
          <a:xfrm>
            <a:off x="7205968" y="2290194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4A5C32-35F6-4D55-90E3-54C78C8208C9}"/>
              </a:ext>
            </a:extLst>
          </p:cNvPr>
          <p:cNvSpPr/>
          <p:nvPr/>
        </p:nvSpPr>
        <p:spPr>
          <a:xfrm>
            <a:off x="9766008" y="3635228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76C337-2800-4371-8140-52512CCBDB04}"/>
              </a:ext>
            </a:extLst>
          </p:cNvPr>
          <p:cNvSpPr/>
          <p:nvPr/>
        </p:nvSpPr>
        <p:spPr>
          <a:xfrm>
            <a:off x="6554599" y="1497434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4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46854-FBCE-44CC-B966-0CE369391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028495B-5883-45D4-849D-799927310A2A}"/>
              </a:ext>
            </a:extLst>
          </p:cNvPr>
          <p:cNvSpPr/>
          <p:nvPr/>
        </p:nvSpPr>
        <p:spPr>
          <a:xfrm>
            <a:off x="2061007" y="1842380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8A0607-97E1-45A1-8CDC-0EAC9F807D4B}"/>
              </a:ext>
            </a:extLst>
          </p:cNvPr>
          <p:cNvSpPr/>
          <p:nvPr/>
        </p:nvSpPr>
        <p:spPr>
          <a:xfrm>
            <a:off x="2346233" y="2004426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335C7D-13A0-492D-AE28-5D69B27C442D}"/>
              </a:ext>
            </a:extLst>
          </p:cNvPr>
          <p:cNvSpPr/>
          <p:nvPr/>
        </p:nvSpPr>
        <p:spPr>
          <a:xfrm>
            <a:off x="3394926" y="889341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E89121-48AD-4873-B4A1-AD5738928674}"/>
              </a:ext>
            </a:extLst>
          </p:cNvPr>
          <p:cNvSpPr/>
          <p:nvPr/>
        </p:nvSpPr>
        <p:spPr>
          <a:xfrm>
            <a:off x="2768728" y="3984117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FDD4FC-9494-4967-AE4D-F10035C1168D}"/>
              </a:ext>
            </a:extLst>
          </p:cNvPr>
          <p:cNvSpPr/>
          <p:nvPr/>
        </p:nvSpPr>
        <p:spPr>
          <a:xfrm>
            <a:off x="6096000" y="4235786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EFCA2B-3460-453E-96AC-9BEA7D574C08}"/>
              </a:ext>
            </a:extLst>
          </p:cNvPr>
          <p:cNvSpPr/>
          <p:nvPr/>
        </p:nvSpPr>
        <p:spPr>
          <a:xfrm>
            <a:off x="5433588" y="3500947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993EC7-7573-467F-836F-8976030AD5DF}"/>
              </a:ext>
            </a:extLst>
          </p:cNvPr>
          <p:cNvSpPr/>
          <p:nvPr/>
        </p:nvSpPr>
        <p:spPr>
          <a:xfrm>
            <a:off x="5585988" y="3653347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84D435-2FF6-4FD8-81EF-E36F1D3A2AD2}"/>
              </a:ext>
            </a:extLst>
          </p:cNvPr>
          <p:cNvSpPr/>
          <p:nvPr/>
        </p:nvSpPr>
        <p:spPr>
          <a:xfrm>
            <a:off x="7324254" y="1507676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82AE5E-2744-4448-B9FC-711FF8395C6E}"/>
              </a:ext>
            </a:extLst>
          </p:cNvPr>
          <p:cNvSpPr/>
          <p:nvPr/>
        </p:nvSpPr>
        <p:spPr>
          <a:xfrm>
            <a:off x="8010809" y="2737439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5FC5D7-4A7E-4E69-9464-AD6DF7520FE3}"/>
              </a:ext>
            </a:extLst>
          </p:cNvPr>
          <p:cNvSpPr/>
          <p:nvPr/>
        </p:nvSpPr>
        <p:spPr>
          <a:xfrm>
            <a:off x="10209292" y="5198472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FE4DEF-5A32-47D0-A21A-244DC34F038A}"/>
              </a:ext>
            </a:extLst>
          </p:cNvPr>
          <p:cNvSpPr/>
          <p:nvPr/>
        </p:nvSpPr>
        <p:spPr>
          <a:xfrm>
            <a:off x="8686801" y="1769494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75D356-F86D-448D-9482-CC09EAA3E45A}"/>
              </a:ext>
            </a:extLst>
          </p:cNvPr>
          <p:cNvSpPr/>
          <p:nvPr/>
        </p:nvSpPr>
        <p:spPr>
          <a:xfrm>
            <a:off x="9337142" y="1300361"/>
            <a:ext cx="285226" cy="25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73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3</cp:revision>
  <dcterms:created xsi:type="dcterms:W3CDTF">2018-03-21T09:37:51Z</dcterms:created>
  <dcterms:modified xsi:type="dcterms:W3CDTF">2018-03-21T10:14:24Z</dcterms:modified>
</cp:coreProperties>
</file>