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6C8E8"/>
    <a:srgbClr val="2D4F9B"/>
    <a:srgbClr val="3E6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DE13-D6AD-468E-9CF4-CE3CC5E3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7038-A713-44A7-AA2E-685019259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89CD3-DED3-4441-8C4C-C0EE2BD9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3C5D-A836-4F17-BC75-D0CAAA99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41E4-A7F9-4C37-B821-8002E1CF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7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9D0E-667A-4E28-9022-58545747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D7E18-B1FD-4BD2-8083-D000DFC2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A3D9C-8002-4B83-AFD3-0F81E128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4D1D-3B0F-4715-80E5-768C0204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D758-5448-49F7-8250-3EAD4F9E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3BB01-4365-4BE6-9569-838F05D52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E54F9-89F8-4335-A34C-1B1F56A69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6E63-CF13-4F2A-B5DA-2A83320F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C080-FD82-4334-81A4-5D28AFD2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3F35-3DB5-4D60-A34F-B72FA35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32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D55C-A949-443C-BC71-6A87A3A9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3F52-1BCF-49AD-AA38-C8FCE199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02FE-DBB0-4786-A9C5-66C1212C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D6CE-8C2F-403E-8287-7294ABBD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5C34-52DB-493F-8B60-214D0C26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4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4B0E-C5C1-4633-9093-04B3F7E9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18093-0D35-4877-A100-A61D1BAE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9E82-1944-45E6-A353-2D2FA721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0AA00-EB1F-49AB-B418-FC9CE1C7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0FDE3-0C01-4436-BB16-BA22AD03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88C7-3FAF-4CBC-A249-4C16FBFB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769F-9E00-4E24-8D4B-F4C4DDB0F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28CE2-113D-4E69-9E42-A6E9B113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069C5-C501-468A-9442-C9C650F7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7645-3E57-476D-A600-0A7E167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5D358-FF3A-48B7-B6F3-B0870E09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52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F1C0-F1E8-447A-9854-C7D561A0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E061-7BC4-4FC9-9721-8B507A560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68B6E-2FFA-4CC7-A977-4B0D26E29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3056F-99E9-46F5-9AD9-3346E163D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B8598-43E2-459E-8D83-AECE9F4BC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C9EC5-29D3-4D73-9E55-682963AD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80189-6B61-4FE6-89AA-D68519AC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3901-9678-42A7-8877-31CE9801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8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F1D0-B2DB-4512-954B-2713729E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AAA5D-3FFD-4D5A-8033-F84B1D9C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D6ACC-EDD9-4A74-8059-C841612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4A454-D4B3-4ADA-9CAC-0E7D66EB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2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28107-65BD-4BD7-99FE-C6EC75FC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810FA-B83C-448C-ADA7-2FDE39C3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050A-ACD4-41B2-BFEA-BE9ABE0D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0F93-CDD9-42AF-9481-F9BDCBD5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F8E9-CEF4-4184-90DC-1B71059F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9312B-2D87-4036-8B94-2C4FA2A54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A229F-2FA1-441B-807A-932FFA9A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6CC7C-47E4-4F35-B150-B47C3133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AC8E-32DA-4171-9E30-EC19313F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1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5282-EAD8-410D-952A-27B2CAC4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57A49-6C55-46E4-95DD-2C18A3AD2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51998-63FB-430A-8932-90A0967D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1329-1111-4208-91BD-FDEEF08D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39B1A-68A6-4BD1-8AB2-4956C141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B04AB-4EAE-4B5B-8EFF-342CF010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55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91FB-0A30-471E-AD11-22BA77AD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0E17-C3F4-44E1-85FB-FA6C77AB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A5CA-A4DF-4010-8013-3EE3A9902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7745-398C-48BF-BC17-F6983B2EECBE}" type="datetimeFigureOut">
              <a:rPr lang="de-DE" smtClean="0"/>
              <a:t>01.03.2018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1AFD-4BB6-4E61-9052-C733550B4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19AF-8F4F-4B68-ADD0-EAB5C284D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5CFA-7E65-43F7-B347-0AB99788BF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36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CF0E9-DCB2-46B8-9986-70AF5FA6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52DC56-14A0-444A-8C4E-C679FA11364F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F942FB-7DCA-4D21-88F7-DB668CBD39F0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0F38C-2EF3-4D19-800B-72847D62C0E8}"/>
              </a:ext>
            </a:extLst>
          </p:cNvPr>
          <p:cNvSpPr txBox="1"/>
          <p:nvPr/>
        </p:nvSpPr>
        <p:spPr>
          <a:xfrm>
            <a:off x="6904139" y="475692"/>
            <a:ext cx="46894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Äußerer Rahmen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Ensteht durch die Minimas und Maximas der i- und j-Werte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/>
                </a:solidFill>
              </a:rPr>
              <a:t>Unterteilung in Zellen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6"/>
                </a:solidFill>
              </a:rPr>
              <a:t>Der Rahmen wird in i- und j-Richtung in gleich viele Teile unterteilt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B6C8E8"/>
                </a:solidFill>
              </a:rPr>
              <a:t>StartPointCloud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B6C8E8"/>
                </a:solidFill>
              </a:rPr>
              <a:t>Innerhalb dieser Zellen wird nach dem Startpunkt gesucht, von wo aus das Schachbrett rekonstruiert und die Punkte nummeriert werden </a:t>
            </a:r>
          </a:p>
        </p:txBody>
      </p:sp>
    </p:spTree>
    <p:extLst>
      <p:ext uri="{BB962C8B-B14F-4D97-AF65-F5344CB8AC3E}">
        <p14:creationId xmlns:p14="http://schemas.microsoft.com/office/powerpoint/2010/main" val="37515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62AFC-2192-402D-AFC5-B45C2434E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306E4E-0F98-4535-A768-FDCD89889F88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1E554-B40D-4A6E-AEA9-47F1B3C30EF7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A20009-B456-4F2B-846F-16BF40A4CD46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8DFD14-22DA-48F1-A6AC-69531536A490}"/>
              </a:ext>
            </a:extLst>
          </p:cNvPr>
          <p:cNvSpPr/>
          <p:nvPr/>
        </p:nvSpPr>
        <p:spPr>
          <a:xfrm>
            <a:off x="3050796" y="5721292"/>
            <a:ext cx="142613" cy="15100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5DC6A-FF44-4497-8920-A8DD01CBBDDA}"/>
              </a:ext>
            </a:extLst>
          </p:cNvPr>
          <p:cNvSpPr txBox="1"/>
          <p:nvPr/>
        </p:nvSpPr>
        <p:spPr>
          <a:xfrm>
            <a:off x="6912528" y="475692"/>
            <a:ext cx="46894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Suche nach dem Startpunkt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Ergebnis der Suche nach dem kleinsten j- wert in den Zellen i = alle und j =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Alle Punkte welche sich in den Zellen j = all und i = 1 aufhalten werden durchlaufen. Aus ihnen wird derjenige Wert ermittelt, welcher einen Wert für i besitzt der kleiner ist als der momentan i- Wert von VecJ und dessen j-Wert kleiner ist als der j-Wert von VecI plus einem Offset. Dieser Wert ist das neue VecJ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Ist der Wert der selbe wie zuvor bleibt dieser VecJ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Suche nach dem StartPunkt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Ergebnis der Suche nach dem kleinsten i- wert in den Zellen i = 1 und j = alle.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Selbes wie mit VecJ wird auch mit VecI vollzogen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lvl="0"/>
            <a:r>
              <a:rPr lang="de-DE" sz="1600" dirty="0">
                <a:sym typeface="Wingdings" panose="05000000000000000000" pitchFamily="2" charset="2"/>
              </a:rPr>
              <a:t> Ergeben </a:t>
            </a:r>
            <a:r>
              <a:rPr lang="de-DE" sz="1600" dirty="0"/>
              <a:t>VecI und VecJ den gleichen Punkt ist somit der Startwert gesetzt.</a:t>
            </a:r>
          </a:p>
          <a:p>
            <a:pPr lvl="0"/>
            <a:r>
              <a:rPr lang="de-DE" sz="1600" dirty="0">
                <a:sym typeface="Wingdings" panose="05000000000000000000" pitchFamily="2" charset="2"/>
              </a:rPr>
              <a:t></a:t>
            </a:r>
            <a:r>
              <a:rPr lang="de-DE" sz="1600" dirty="0"/>
              <a:t>Sind VecI und VecJ verschieden wird VecJ als StartPunkt gesetzt. </a:t>
            </a:r>
          </a:p>
          <a:p>
            <a:endParaRPr lang="de-DE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4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78355-1A77-4542-9A68-F98592B0E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5D0FB-DF9B-41F4-B376-6BCDE3736091}"/>
              </a:ext>
            </a:extLst>
          </p:cNvPr>
          <p:cNvSpPr txBox="1"/>
          <p:nvPr/>
        </p:nvSpPr>
        <p:spPr>
          <a:xfrm>
            <a:off x="6904139" y="475692"/>
            <a:ext cx="46894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err="1"/>
              <a:t>nextI</a:t>
            </a:r>
            <a:r>
              <a:rPr lang="en-US" sz="1600" dirty="0"/>
              <a:t> =&lt;|</a:t>
            </a:r>
            <a:r>
              <a:rPr lang="en-US" sz="1600" dirty="0" err="1"/>
              <a:t>CoordJ</a:t>
            </a:r>
            <a:r>
              <a:rPr lang="en-US" sz="1600" dirty="0"/>
              <a:t>-&gt; 100000, </a:t>
            </a:r>
            <a:r>
              <a:rPr lang="en-US" sz="1600" dirty="0" err="1"/>
              <a:t>CoordI</a:t>
            </a:r>
            <a:r>
              <a:rPr lang="en-US" sz="1600" dirty="0"/>
              <a:t> -&gt;100000|&gt; und </a:t>
            </a:r>
            <a:r>
              <a:rPr lang="en-US" sz="1600" dirty="0" err="1"/>
              <a:t>nextJ</a:t>
            </a:r>
            <a:r>
              <a:rPr lang="en-US" sz="1600" dirty="0"/>
              <a:t>=&lt;|</a:t>
            </a:r>
            <a:r>
              <a:rPr lang="en-US" sz="1600" dirty="0" err="1"/>
              <a:t>CoordJ</a:t>
            </a:r>
            <a:r>
              <a:rPr lang="en-US" sz="1600" dirty="0"/>
              <a:t>-&gt; 100000,CoordI -&gt;100000|&gt; </a:t>
            </a:r>
            <a:r>
              <a:rPr lang="en-US" sz="1600" dirty="0" err="1"/>
              <a:t>werden</a:t>
            </a:r>
            <a:r>
              <a:rPr lang="en-US" sz="1600" dirty="0"/>
              <a:t> </a:t>
            </a:r>
            <a:r>
              <a:rPr lang="en-US" sz="1600" dirty="0" err="1"/>
              <a:t>gesetzt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Zellen welche für nexti um den Startpunkt herum abgesucht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Es werden Punkte gesucht, welche sich in der selben Zelle i wie der Startpunkt befinden und auch die Zellen +1 und -1 drum herum. Sollte es ein Punkt geben, dessen j-Wert kleiner ist als der des momentane nexti und dessen i-Wert größer ist als der i-Wert des Startpunkts, jedoch nicht gleich dem Startpunkt. So nimmt nexti dessen Wert 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Danach wird geprüft, ob es einen Punkt gibt dessen j-Koordinatenabstand zum Startpunkt kleiner ist als der j-Koordinatenabstand des momentanen nexti zum Startpunkt und ob dessen i-Koordinatenabstand zum Startpunkt kleiner ist als der momentane i-Koordinatenabstand von nexti zum Startpunkt.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Zellen welche für nextj um den Startpunkt herum abgesucht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Schematisch selbes Vorgehen wie bei nexti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6C5F62-01A1-4BDF-95AF-4E02F7BDD51F}"/>
              </a:ext>
            </a:extLst>
          </p:cNvPr>
          <p:cNvSpPr/>
          <p:nvPr/>
        </p:nvSpPr>
        <p:spPr>
          <a:xfrm>
            <a:off x="788565" y="1753299"/>
            <a:ext cx="998290" cy="3036815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8065F-A330-4C5B-99F5-009BA8ED595A}"/>
              </a:ext>
            </a:extLst>
          </p:cNvPr>
          <p:cNvSpPr/>
          <p:nvPr/>
        </p:nvSpPr>
        <p:spPr>
          <a:xfrm>
            <a:off x="411061" y="2776756"/>
            <a:ext cx="2374084" cy="98990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9722E7-3858-4CA6-B897-867D9F3067AF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409205-8356-4639-BA01-C7F4C6444EF1}"/>
              </a:ext>
            </a:extLst>
          </p:cNvPr>
          <p:cNvSpPr/>
          <p:nvPr/>
        </p:nvSpPr>
        <p:spPr>
          <a:xfrm>
            <a:off x="1287710" y="270125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AC00C9-5A1D-4CEB-BE72-5BCD30F8AE41}"/>
              </a:ext>
            </a:extLst>
          </p:cNvPr>
          <p:cNvSpPr/>
          <p:nvPr/>
        </p:nvSpPr>
        <p:spPr>
          <a:xfrm>
            <a:off x="1216403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45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3AA2D-FA3C-4F69-8539-0F4FEFF9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93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DA6EA7-13A3-4AC5-BDBF-7BD1265F7B34}"/>
              </a:ext>
            </a:extLst>
          </p:cNvPr>
          <p:cNvSpPr/>
          <p:nvPr/>
        </p:nvSpPr>
        <p:spPr>
          <a:xfrm>
            <a:off x="788565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B422-2AFB-4B92-AB29-065188894567}"/>
              </a:ext>
            </a:extLst>
          </p:cNvPr>
          <p:cNvSpPr/>
          <p:nvPr/>
        </p:nvSpPr>
        <p:spPr>
          <a:xfrm>
            <a:off x="1786855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5ED43-6AF7-4EEE-ADE8-29EB1CA79A85}"/>
              </a:ext>
            </a:extLst>
          </p:cNvPr>
          <p:cNvSpPr/>
          <p:nvPr/>
        </p:nvSpPr>
        <p:spPr>
          <a:xfrm>
            <a:off x="1786855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3C099-8B6C-40D5-9CA1-BDCF0528ED96}"/>
              </a:ext>
            </a:extLst>
          </p:cNvPr>
          <p:cNvSpPr/>
          <p:nvPr/>
        </p:nvSpPr>
        <p:spPr>
          <a:xfrm>
            <a:off x="1786855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6EBCD-6441-4E66-8416-8EFA346A5EA0}"/>
              </a:ext>
            </a:extLst>
          </p:cNvPr>
          <p:cNvSpPr txBox="1"/>
          <p:nvPr/>
        </p:nvSpPr>
        <p:spPr>
          <a:xfrm>
            <a:off x="6904139" y="475692"/>
            <a:ext cx="46894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 ersten beiden Spalten in I- und J-Richtung werden jeweils durchlaufen, und in iList und JList gespeichert.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Diese Listen enthalten weitere potentiellen Punkte entlang der gesuchten Randkanten.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Die Kanten können natürlich durch die perspektivische verzerrung mancher Bilder auch noch weiter in die Zellen hineinragen.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1"/>
                </a:solidFill>
              </a:rPr>
              <a:t>Hierum kümmert sich dann im späteren Algorithmus die SaftyJList[] und SaftyIList[] Funktionen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C6550-9091-4327-AB3D-97B315E138DA}"/>
              </a:ext>
            </a:extLst>
          </p:cNvPr>
          <p:cNvSpPr/>
          <p:nvPr/>
        </p:nvSpPr>
        <p:spPr>
          <a:xfrm>
            <a:off x="717258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A187E1-936F-4FD4-9DFA-3EF1E7748E9B}"/>
              </a:ext>
            </a:extLst>
          </p:cNvPr>
          <p:cNvSpPr/>
          <p:nvPr/>
        </p:nvSpPr>
        <p:spPr>
          <a:xfrm>
            <a:off x="1287710" y="270125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79FC19-ED7B-45AD-BA9D-320267BA252C}"/>
              </a:ext>
            </a:extLst>
          </p:cNvPr>
          <p:cNvSpPr/>
          <p:nvPr/>
        </p:nvSpPr>
        <p:spPr>
          <a:xfrm>
            <a:off x="1216403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72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74DAB-8BFD-420B-8C83-10C47588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8EC619-7E2D-431C-AEAB-0DFB4ED90262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9B7BD-2E2C-46E4-B093-4BB008DE0479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C381C-E6C4-40DE-8FD6-B16E15B9FC32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F26AB-9EE4-4E1A-8F3C-E82560F2862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54B52-0130-44D2-8C28-77F51CB9E0F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B005C1-C510-4398-B9C7-3BF486982747}"/>
              </a:ext>
            </a:extLst>
          </p:cNvPr>
          <p:cNvSpPr/>
          <p:nvPr/>
        </p:nvSpPr>
        <p:spPr>
          <a:xfrm>
            <a:off x="973362" y="3361888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75D2-E96E-4BC6-A118-FD539E2CB019}"/>
              </a:ext>
            </a:extLst>
          </p:cNvPr>
          <p:cNvSpPr txBox="1"/>
          <p:nvPr/>
        </p:nvSpPr>
        <p:spPr>
          <a:xfrm>
            <a:off x="440422" y="6303945"/>
            <a:ext cx="154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StartPoint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NextPointJ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3EAD7-F980-4CDF-93D2-D67615F2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C5736-D41A-4DF1-903E-AB4718509F9C}"/>
              </a:ext>
            </a:extLst>
          </p:cNvPr>
          <p:cNvSpPr/>
          <p:nvPr/>
        </p:nvSpPr>
        <p:spPr>
          <a:xfrm>
            <a:off x="6467672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EFCA9-9ED3-414C-B2CB-D8800779DAFD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34663-C105-48CA-BFA9-8D099083B6CB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5A45A-9EB2-4AE9-B3E2-3CAF7DCFC30D}"/>
              </a:ext>
            </a:extLst>
          </p:cNvPr>
          <p:cNvSpPr/>
          <p:nvPr/>
        </p:nvSpPr>
        <p:spPr>
          <a:xfrm>
            <a:off x="7465962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FCC862-2FD5-4F3D-9D88-6E0973B4D2BB}"/>
              </a:ext>
            </a:extLst>
          </p:cNvPr>
          <p:cNvSpPr/>
          <p:nvPr/>
        </p:nvSpPr>
        <p:spPr>
          <a:xfrm>
            <a:off x="6905298" y="336188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B0F157-A019-45F5-AD46-7371B62E6388}"/>
              </a:ext>
            </a:extLst>
          </p:cNvPr>
          <p:cNvSpPr/>
          <p:nvPr/>
        </p:nvSpPr>
        <p:spPr>
          <a:xfrm>
            <a:off x="7327304" y="3783435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0632C1-8EBC-4360-BF7A-EB516D736F0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24400" y="3087148"/>
            <a:ext cx="369847" cy="2968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746484-5104-4596-B650-A7513587C000}"/>
              </a:ext>
            </a:extLst>
          </p:cNvPr>
          <p:cNvCxnSpPr>
            <a:cxnSpLocks/>
          </p:cNvCxnSpPr>
          <p:nvPr/>
        </p:nvCxnSpPr>
        <p:spPr>
          <a:xfrm>
            <a:off x="7022984" y="3512460"/>
            <a:ext cx="304320" cy="2798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F0442-B79A-48C7-AB2A-5E3AF3BC188D}"/>
              </a:ext>
            </a:extLst>
          </p:cNvPr>
          <p:cNvCxnSpPr>
            <a:cxnSpLocks/>
          </p:cNvCxnSpPr>
          <p:nvPr/>
        </p:nvCxnSpPr>
        <p:spPr>
          <a:xfrm flipH="1" flipV="1">
            <a:off x="1043511" y="3011648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6C8FBF-5C05-43A5-9D8F-144F4D776855}"/>
              </a:ext>
            </a:extLst>
          </p:cNvPr>
          <p:cNvCxnSpPr>
            <a:cxnSpLocks/>
          </p:cNvCxnSpPr>
          <p:nvPr/>
        </p:nvCxnSpPr>
        <p:spPr>
          <a:xfrm flipH="1" flipV="1">
            <a:off x="7395475" y="3440627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1089A5-9D3A-4119-8E8D-7D354B6E5CEA}"/>
              </a:ext>
            </a:extLst>
          </p:cNvPr>
          <p:cNvCxnSpPr>
            <a:cxnSpLocks/>
          </p:cNvCxnSpPr>
          <p:nvPr/>
        </p:nvCxnSpPr>
        <p:spPr>
          <a:xfrm flipH="1" flipV="1">
            <a:off x="1042354" y="3512460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AF1330-227E-4E17-9996-F392B167EAFE}"/>
              </a:ext>
            </a:extLst>
          </p:cNvPr>
          <p:cNvCxnSpPr>
            <a:cxnSpLocks/>
          </p:cNvCxnSpPr>
          <p:nvPr/>
        </p:nvCxnSpPr>
        <p:spPr>
          <a:xfrm flipH="1" flipV="1">
            <a:off x="7393639" y="3984961"/>
            <a:ext cx="1157" cy="35024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C6BA6B-6636-4D7D-BE79-F23E84FAEE3B}"/>
              </a:ext>
            </a:extLst>
          </p:cNvPr>
          <p:cNvSpPr txBox="1"/>
          <p:nvPr/>
        </p:nvSpPr>
        <p:spPr>
          <a:xfrm>
            <a:off x="2042958" y="6303944"/>
            <a:ext cx="839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DistanzJ(berechnet aus DirectionJ) &amp; proportionJ(die Distanz der beiden i-Werte der Punkte)</a:t>
            </a:r>
          </a:p>
        </p:txBody>
      </p:sp>
    </p:spTree>
    <p:extLst>
      <p:ext uri="{BB962C8B-B14F-4D97-AF65-F5344CB8AC3E}">
        <p14:creationId xmlns:p14="http://schemas.microsoft.com/office/powerpoint/2010/main" val="144378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74DAB-8BFD-420B-8C83-10C47588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8EC619-7E2D-431C-AEAB-0DFB4ED90262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9B7BD-2E2C-46E4-B093-4BB008DE0479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C381C-E6C4-40DE-8FD6-B16E15B9FC32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F26AB-9EE4-4E1A-8F3C-E82560F2862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754B52-0130-44D2-8C28-77F51CB9E0F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A75D2-E96E-4BC6-A118-FD539E2CB019}"/>
              </a:ext>
            </a:extLst>
          </p:cNvPr>
          <p:cNvSpPr txBox="1"/>
          <p:nvPr/>
        </p:nvSpPr>
        <p:spPr>
          <a:xfrm>
            <a:off x="440422" y="6303945"/>
            <a:ext cx="1547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4"/>
                </a:solidFill>
              </a:rPr>
              <a:t>StartPoint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7030A0"/>
                </a:solidFill>
              </a:rPr>
              <a:t>NextPointI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3EAD7-F980-4CDF-93D2-D67615F2A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CC5736-D41A-4DF1-903E-AB4718509F9C}"/>
              </a:ext>
            </a:extLst>
          </p:cNvPr>
          <p:cNvSpPr/>
          <p:nvPr/>
        </p:nvSpPr>
        <p:spPr>
          <a:xfrm>
            <a:off x="6467672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DEFCA9-9ED3-414C-B2CB-D8800779DAFD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534663-C105-48CA-BFA9-8D099083B6CB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5A45A-9EB2-4AE9-B3E2-3CAF7DCFC30D}"/>
              </a:ext>
            </a:extLst>
          </p:cNvPr>
          <p:cNvSpPr/>
          <p:nvPr/>
        </p:nvSpPr>
        <p:spPr>
          <a:xfrm>
            <a:off x="7465962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FCC862-2FD5-4F3D-9D88-6E0973B4D2BB}"/>
              </a:ext>
            </a:extLst>
          </p:cNvPr>
          <p:cNvSpPr/>
          <p:nvPr/>
        </p:nvSpPr>
        <p:spPr>
          <a:xfrm>
            <a:off x="6947003" y="2685527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8EFE1D-A155-4AB4-BB82-71EE242F34A3}"/>
              </a:ext>
            </a:extLst>
          </p:cNvPr>
          <p:cNvSpPr txBox="1"/>
          <p:nvPr/>
        </p:nvSpPr>
        <p:spPr>
          <a:xfrm>
            <a:off x="2042958" y="6303944"/>
            <a:ext cx="8392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accent2"/>
                </a:solidFill>
              </a:rPr>
              <a:t>DistanzI(berechnet aus DirectionI) &amp; proportionI(die Distanz der beiden j-Werte der Punkte)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746484-5104-4596-B650-A7513587C000}"/>
              </a:ext>
            </a:extLst>
          </p:cNvPr>
          <p:cNvCxnSpPr>
            <a:cxnSpLocks/>
          </p:cNvCxnSpPr>
          <p:nvPr/>
        </p:nvCxnSpPr>
        <p:spPr>
          <a:xfrm flipV="1">
            <a:off x="7113363" y="2535253"/>
            <a:ext cx="394424" cy="2366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6C8FBF-5C05-43A5-9D8F-144F4D776855}"/>
              </a:ext>
            </a:extLst>
          </p:cNvPr>
          <p:cNvCxnSpPr>
            <a:cxnSpLocks/>
          </p:cNvCxnSpPr>
          <p:nvPr/>
        </p:nvCxnSpPr>
        <p:spPr>
          <a:xfrm>
            <a:off x="7079304" y="2441195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00D1C1-9A31-4296-97D1-1FE99ABD5382}"/>
              </a:ext>
            </a:extLst>
          </p:cNvPr>
          <p:cNvSpPr/>
          <p:nvPr/>
        </p:nvSpPr>
        <p:spPr>
          <a:xfrm>
            <a:off x="1029529" y="2685527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641802-6AFD-447C-8F58-A43B24973AAD}"/>
              </a:ext>
            </a:extLst>
          </p:cNvPr>
          <p:cNvSpPr/>
          <p:nvPr/>
        </p:nvSpPr>
        <p:spPr>
          <a:xfrm>
            <a:off x="7465962" y="2365695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745766-700D-492A-B2D0-B8A4A30E51C2}"/>
              </a:ext>
            </a:extLst>
          </p:cNvPr>
          <p:cNvCxnSpPr>
            <a:cxnSpLocks/>
          </p:cNvCxnSpPr>
          <p:nvPr/>
        </p:nvCxnSpPr>
        <p:spPr>
          <a:xfrm>
            <a:off x="7608575" y="2459370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2198ED-5FE7-4309-B192-66674AE77921}"/>
              </a:ext>
            </a:extLst>
          </p:cNvPr>
          <p:cNvCxnSpPr>
            <a:cxnSpLocks/>
          </p:cNvCxnSpPr>
          <p:nvPr/>
        </p:nvCxnSpPr>
        <p:spPr>
          <a:xfrm>
            <a:off x="1157156" y="2761027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B4FA9-59B8-4160-AEDD-B86318140E74}"/>
              </a:ext>
            </a:extLst>
          </p:cNvPr>
          <p:cNvCxnSpPr>
            <a:cxnSpLocks/>
          </p:cNvCxnSpPr>
          <p:nvPr/>
        </p:nvCxnSpPr>
        <p:spPr>
          <a:xfrm>
            <a:off x="586704" y="2771863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9BD718-A356-4BF2-9377-DB5CB4BFF33A}"/>
              </a:ext>
            </a:extLst>
          </p:cNvPr>
          <p:cNvCxnSpPr>
            <a:cxnSpLocks/>
          </p:cNvCxnSpPr>
          <p:nvPr/>
        </p:nvCxnSpPr>
        <p:spPr>
          <a:xfrm flipV="1">
            <a:off x="688137" y="2849331"/>
            <a:ext cx="395287" cy="19727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9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C358D-4A0D-4150-8C98-F3F61A11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0A5645-F667-4363-ABE8-BB7EEDE1E5CE}"/>
              </a:ext>
            </a:extLst>
          </p:cNvPr>
          <p:cNvSpPr/>
          <p:nvPr/>
        </p:nvSpPr>
        <p:spPr>
          <a:xfrm>
            <a:off x="545524" y="738231"/>
            <a:ext cx="998290" cy="5058562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85EA0-64CF-478B-A5AF-07ACA353BDD5}"/>
              </a:ext>
            </a:extLst>
          </p:cNvPr>
          <p:cNvSpPr/>
          <p:nvPr/>
        </p:nvSpPr>
        <p:spPr>
          <a:xfrm>
            <a:off x="1543814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F4400-3EE8-4293-962F-A821676351F1}"/>
              </a:ext>
            </a:extLst>
          </p:cNvPr>
          <p:cNvSpPr/>
          <p:nvPr/>
        </p:nvSpPr>
        <p:spPr>
          <a:xfrm>
            <a:off x="1543814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1B8DCA-5EB8-486A-8EE2-5959318079E4}"/>
              </a:ext>
            </a:extLst>
          </p:cNvPr>
          <p:cNvSpPr/>
          <p:nvPr/>
        </p:nvSpPr>
        <p:spPr>
          <a:xfrm>
            <a:off x="1543814" y="738231"/>
            <a:ext cx="998290" cy="3045204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A7FA41-581F-48A5-94FA-89E16918913D}"/>
              </a:ext>
            </a:extLst>
          </p:cNvPr>
          <p:cNvSpPr/>
          <p:nvPr/>
        </p:nvSpPr>
        <p:spPr>
          <a:xfrm>
            <a:off x="2026419" y="2034331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FB19D-176A-41D0-BE21-E804B26AD985}"/>
              </a:ext>
            </a:extLst>
          </p:cNvPr>
          <p:cNvSpPr txBox="1"/>
          <p:nvPr/>
        </p:nvSpPr>
        <p:spPr>
          <a:xfrm>
            <a:off x="280656" y="42762"/>
            <a:ext cx="2199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600" dirty="0"/>
              <a:t>Funktion der SaftyListI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387006-39E6-41F5-ABE3-0905D9CDA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3D3B05-C770-41B7-8090-B426D2744BCE}"/>
              </a:ext>
            </a:extLst>
          </p:cNvPr>
          <p:cNvSpPr/>
          <p:nvPr/>
        </p:nvSpPr>
        <p:spPr>
          <a:xfrm>
            <a:off x="6467672" y="1779515"/>
            <a:ext cx="998290" cy="4017278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6DED3-BC95-4601-AA2D-2D83CFD68D40}"/>
              </a:ext>
            </a:extLst>
          </p:cNvPr>
          <p:cNvSpPr/>
          <p:nvPr/>
        </p:nvSpPr>
        <p:spPr>
          <a:xfrm>
            <a:off x="7465962" y="4790114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80C61-9192-4BD7-8E3B-45460FCB7916}"/>
              </a:ext>
            </a:extLst>
          </p:cNvPr>
          <p:cNvSpPr/>
          <p:nvPr/>
        </p:nvSpPr>
        <p:spPr>
          <a:xfrm>
            <a:off x="7465962" y="3783435"/>
            <a:ext cx="4051883" cy="1006679"/>
          </a:xfrm>
          <a:prstGeom prst="rect">
            <a:avLst/>
          </a:prstGeom>
          <a:solidFill>
            <a:srgbClr val="2D4F9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B31C3-4E09-4C4E-953D-31839ED7125F}"/>
              </a:ext>
            </a:extLst>
          </p:cNvPr>
          <p:cNvSpPr/>
          <p:nvPr/>
        </p:nvSpPr>
        <p:spPr>
          <a:xfrm>
            <a:off x="7465962" y="1739475"/>
            <a:ext cx="998290" cy="2043960"/>
          </a:xfrm>
          <a:prstGeom prst="rect">
            <a:avLst/>
          </a:prstGeom>
          <a:solidFill>
            <a:srgbClr val="3E6DC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03466-64ED-4D89-8F52-8912E9328CDF}"/>
              </a:ext>
            </a:extLst>
          </p:cNvPr>
          <p:cNvSpPr/>
          <p:nvPr/>
        </p:nvSpPr>
        <p:spPr>
          <a:xfrm>
            <a:off x="8351764" y="1650886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19C774-93A7-494A-89EF-B8B5DB172064}"/>
              </a:ext>
            </a:extLst>
          </p:cNvPr>
          <p:cNvCxnSpPr>
            <a:cxnSpLocks/>
          </p:cNvCxnSpPr>
          <p:nvPr/>
        </p:nvCxnSpPr>
        <p:spPr>
          <a:xfrm flipV="1">
            <a:off x="8505192" y="1373694"/>
            <a:ext cx="295657" cy="2902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B48C35-AE2A-4108-BBF9-D374443FCB96}"/>
              </a:ext>
            </a:extLst>
          </p:cNvPr>
          <p:cNvCxnSpPr>
            <a:cxnSpLocks/>
          </p:cNvCxnSpPr>
          <p:nvPr/>
        </p:nvCxnSpPr>
        <p:spPr>
          <a:xfrm>
            <a:off x="8351764" y="1244522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A05D01-EFF6-4E1C-B1E7-1EB76E65925A}"/>
              </a:ext>
            </a:extLst>
          </p:cNvPr>
          <p:cNvSpPr/>
          <p:nvPr/>
        </p:nvSpPr>
        <p:spPr>
          <a:xfrm>
            <a:off x="2440431" y="1628514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21C377-56CA-48F2-ADEF-7193E1C73202}"/>
              </a:ext>
            </a:extLst>
          </p:cNvPr>
          <p:cNvSpPr/>
          <p:nvPr/>
        </p:nvSpPr>
        <p:spPr>
          <a:xfrm>
            <a:off x="8800849" y="1169023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9E3554-2D55-4859-8EAB-4D941D89C294}"/>
              </a:ext>
            </a:extLst>
          </p:cNvPr>
          <p:cNvCxnSpPr>
            <a:cxnSpLocks/>
          </p:cNvCxnSpPr>
          <p:nvPr/>
        </p:nvCxnSpPr>
        <p:spPr>
          <a:xfrm>
            <a:off x="8943462" y="1262697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D00769-59AE-4A58-A3BA-C624C2BDCE0D}"/>
              </a:ext>
            </a:extLst>
          </p:cNvPr>
          <p:cNvCxnSpPr>
            <a:cxnSpLocks/>
          </p:cNvCxnSpPr>
          <p:nvPr/>
        </p:nvCxnSpPr>
        <p:spPr>
          <a:xfrm>
            <a:off x="2583044" y="1704014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94EEB-FFD8-4619-94A2-DB6C0F418DDD}"/>
              </a:ext>
            </a:extLst>
          </p:cNvPr>
          <p:cNvCxnSpPr>
            <a:cxnSpLocks/>
          </p:cNvCxnSpPr>
          <p:nvPr/>
        </p:nvCxnSpPr>
        <p:spPr>
          <a:xfrm>
            <a:off x="2042958" y="1707510"/>
            <a:ext cx="386658" cy="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3605D3-0D17-4178-914F-CDF3D681568A}"/>
              </a:ext>
            </a:extLst>
          </p:cNvPr>
          <p:cNvCxnSpPr>
            <a:cxnSpLocks/>
          </p:cNvCxnSpPr>
          <p:nvPr/>
        </p:nvCxnSpPr>
        <p:spPr>
          <a:xfrm flipV="1">
            <a:off x="2182380" y="1801887"/>
            <a:ext cx="298049" cy="262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CCBA5-F339-4364-963D-E42E44522ABC}"/>
              </a:ext>
            </a:extLst>
          </p:cNvPr>
          <p:cNvSpPr/>
          <p:nvPr/>
        </p:nvSpPr>
        <p:spPr>
          <a:xfrm>
            <a:off x="6482658" y="749574"/>
            <a:ext cx="3005291" cy="98990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A0BC4-90D9-4FA7-B5D3-8A3006B6B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2" y="475692"/>
            <a:ext cx="5922148" cy="57723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3DE7AA4-B443-4482-A6E9-30A183671D6C}"/>
              </a:ext>
            </a:extLst>
          </p:cNvPr>
          <p:cNvSpPr/>
          <p:nvPr/>
        </p:nvSpPr>
        <p:spPr>
          <a:xfrm>
            <a:off x="474217" y="3011648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EC5F48-C51F-4ECB-99F5-75F3E034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692"/>
            <a:ext cx="5922148" cy="577239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95A3C6A-145A-4694-BC03-AF72FB1FADDF}"/>
              </a:ext>
            </a:extLst>
          </p:cNvPr>
          <p:cNvSpPr/>
          <p:nvPr/>
        </p:nvSpPr>
        <p:spPr>
          <a:xfrm>
            <a:off x="6435485" y="3013046"/>
            <a:ext cx="142613" cy="1510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6AE47-AF7D-4821-92CA-39AE4470B675}"/>
              </a:ext>
            </a:extLst>
          </p:cNvPr>
          <p:cNvSpPr/>
          <p:nvPr/>
        </p:nvSpPr>
        <p:spPr>
          <a:xfrm>
            <a:off x="1029529" y="2685527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7E9474-3182-4CD3-BEFE-E77D96F1B6E3}"/>
              </a:ext>
            </a:extLst>
          </p:cNvPr>
          <p:cNvSpPr/>
          <p:nvPr/>
        </p:nvSpPr>
        <p:spPr>
          <a:xfrm>
            <a:off x="7415568" y="3085051"/>
            <a:ext cx="142613" cy="15100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06A023-EA9A-49F5-9073-5C89FC530DBA}"/>
              </a:ext>
            </a:extLst>
          </p:cNvPr>
          <p:cNvCxnSpPr>
            <a:cxnSpLocks/>
          </p:cNvCxnSpPr>
          <p:nvPr/>
        </p:nvCxnSpPr>
        <p:spPr>
          <a:xfrm flipV="1">
            <a:off x="1656300" y="2952925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DDD740-297F-43B0-9EE5-51788A833884}"/>
              </a:ext>
            </a:extLst>
          </p:cNvPr>
          <p:cNvCxnSpPr>
            <a:cxnSpLocks/>
          </p:cNvCxnSpPr>
          <p:nvPr/>
        </p:nvCxnSpPr>
        <p:spPr>
          <a:xfrm>
            <a:off x="1175076" y="2888277"/>
            <a:ext cx="297431" cy="2722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A2D908-003B-43D7-9217-9296FB53D4E6}"/>
              </a:ext>
            </a:extLst>
          </p:cNvPr>
          <p:cNvSpPr txBox="1"/>
          <p:nvPr/>
        </p:nvSpPr>
        <p:spPr>
          <a:xfrm>
            <a:off x="280656" y="42762"/>
            <a:ext cx="279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600" dirty="0"/>
              <a:t>Funktion von CompleteGrid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7575D1-FA7B-4AB2-A2B2-C23DCA5D48DC}"/>
              </a:ext>
            </a:extLst>
          </p:cNvPr>
          <p:cNvSpPr/>
          <p:nvPr/>
        </p:nvSpPr>
        <p:spPr>
          <a:xfrm>
            <a:off x="1453004" y="3069322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B8A17-B21B-4272-B0C1-CFFCB62B201A}"/>
              </a:ext>
            </a:extLst>
          </p:cNvPr>
          <p:cNvCxnSpPr>
            <a:cxnSpLocks/>
          </p:cNvCxnSpPr>
          <p:nvPr/>
        </p:nvCxnSpPr>
        <p:spPr>
          <a:xfrm flipV="1">
            <a:off x="1204126" y="3240928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8BB9474-63FC-41F1-921E-31FB2353D0E9}"/>
              </a:ext>
            </a:extLst>
          </p:cNvPr>
          <p:cNvSpPr/>
          <p:nvPr/>
        </p:nvSpPr>
        <p:spPr>
          <a:xfrm>
            <a:off x="7781313" y="3476154"/>
            <a:ext cx="142613" cy="1510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3A3800-FF6A-41FE-9F3B-F726D25C50B8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7504473" y="3250570"/>
            <a:ext cx="276840" cy="3010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74857F-20D6-4DA2-AE06-AD83625A774D}"/>
              </a:ext>
            </a:extLst>
          </p:cNvPr>
          <p:cNvCxnSpPr>
            <a:cxnSpLocks/>
          </p:cNvCxnSpPr>
          <p:nvPr/>
        </p:nvCxnSpPr>
        <p:spPr>
          <a:xfrm flipV="1">
            <a:off x="7950304" y="3332144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292F5F-0D58-44AA-9005-139954DFCD22}"/>
              </a:ext>
            </a:extLst>
          </p:cNvPr>
          <p:cNvCxnSpPr>
            <a:cxnSpLocks/>
          </p:cNvCxnSpPr>
          <p:nvPr/>
        </p:nvCxnSpPr>
        <p:spPr>
          <a:xfrm flipV="1">
            <a:off x="7525842" y="3660841"/>
            <a:ext cx="292719" cy="191898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B5A0808-59A2-4EA1-8D18-B34DB993B653}"/>
              </a:ext>
            </a:extLst>
          </p:cNvPr>
          <p:cNvSpPr/>
          <p:nvPr/>
        </p:nvSpPr>
        <p:spPr>
          <a:xfrm>
            <a:off x="1523222" y="1759044"/>
            <a:ext cx="4776909" cy="303107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E71DA7-3336-4E6E-B353-FC8E8639F77D}"/>
              </a:ext>
            </a:extLst>
          </p:cNvPr>
          <p:cNvSpPr/>
          <p:nvPr/>
        </p:nvSpPr>
        <p:spPr>
          <a:xfrm>
            <a:off x="7486875" y="1759044"/>
            <a:ext cx="4031210" cy="303107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06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53</cp:revision>
  <dcterms:created xsi:type="dcterms:W3CDTF">2018-02-27T12:34:49Z</dcterms:created>
  <dcterms:modified xsi:type="dcterms:W3CDTF">2018-03-01T14:51:28Z</dcterms:modified>
</cp:coreProperties>
</file>