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BCEF9C-3BD3-41E1-BBF7-991B61693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CF449-F7AD-45E8-BB3A-A1E0F39D97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104F-9B43-4C6C-BA90-3F79519DDE2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F3A9D-D6B3-48CF-8968-9628AE3398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90C0-A023-4DB7-AF0D-21E8EB2A2D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C8C94-2D9C-40D2-8B3E-F079D03B8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6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51C-F22C-4A1F-8101-3F1462314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3F20-849E-48C3-B0B2-3D50E731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CAAD-A399-41C0-92B7-AA2807E5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D06-0D29-4284-B113-94FF991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2C11-6830-40B0-804C-6FE3678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CB4C-E72C-4DBE-8E01-AEC751F4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515E-E7DD-4A28-A9D4-8397ED7A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D57C-30D9-4374-A9A4-F6F513D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5B36-6BC4-4190-BB7F-10978844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D892-8F50-49B2-8F95-B651E06E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6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F3C7-AA4E-4F3F-8933-BF054DABD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D6B8-F674-45DF-B087-644F5185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1C09-BD2E-4318-992E-B7A239D1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6F2C-DA90-4934-AAAB-1C9A7C76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305F-F9B3-46E6-9E85-F5AA84DC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0F8B-1FD7-4E32-967C-36058A64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14EF-608B-477E-9B4F-506DA55B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44F7-B6B8-459C-AAB7-1B63D892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EB12-0448-4689-964D-EA16471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DF6E-4D7B-4B5D-8C58-CF23E44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0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163C-F381-4CA2-8B81-1AA4BAE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936B-5F55-4E2D-8784-8D7B7FB5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25BA-3966-4A1F-9D62-07FC52CE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42-F24B-42DC-B5AA-C1F7BD21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39E-0B12-41F9-8CFD-30B26391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A8DC-7F40-4BF4-95EA-E164831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2B53-31BD-48B2-98F6-B92BFF84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0015D-819C-462C-87D8-FDD6B053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E86B-74C8-4CAF-B1CC-7CDB97E4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ED67-FE79-4EB9-867C-B63E381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1D72-6AC7-4FC5-B109-281A444F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07F7-AE85-4C70-848F-520B3D52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4D5-1032-4891-B394-611217B1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DECF-0BD8-4F81-9C43-F4EB84E1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475A0-3D5E-4A75-B5D5-3CFE5C951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CEF00-A410-4746-A4F9-484F3E9E3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5AD91-5350-4975-BD08-A24C177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51B94-91B2-4C93-BF5F-0AB33536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34B46-16C5-4EAE-976A-0F0DE514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5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E143-AE0A-48C7-A0DE-9F0CB8C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CC908-B2EC-4206-9CAC-303265E1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8D7AF-FF66-4D6E-8538-BA26021B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87F96-770B-43E9-866E-6E404B0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37211-ACFB-4F42-9F9E-0B5B59EB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A8F59-1B17-4BCD-8328-8CCB45F9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F40C-8588-4189-AD86-73A50EF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6C3-DC19-44E8-9565-3AD3B49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AC9F-CD7C-4AB9-9775-E286C602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05CA-4791-4D2F-A868-0B2CC67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467F-72A9-48AF-BD7A-FBE4D221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A8CF-7F0E-4C8A-96F1-72BE28C5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3367-A45C-4719-A874-464502B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3D23-6CF1-4074-B603-6996032A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5B51-81EA-4162-9933-9B4D27F8B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0C63-0548-4690-9744-BB1014AF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4E6C-B7F0-421F-BE99-211C795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29AAE-0B6D-48C1-B3E5-D1A8F79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A1BD5-7885-47E6-BDD7-B6A493B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7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BB7D0-36DF-4E12-8FB2-36C1400D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DD85-B63D-46E2-8AB0-9E77A892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79A5-3D79-441E-89AD-71754EC4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7908-F668-4EA2-8D49-BD9BF2D03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E235-96C5-4297-AFA4-49F071B5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5F805-4AA4-4F30-8DE2-C2468ACD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2" y="835870"/>
            <a:ext cx="9033195" cy="6022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3E98E-030D-4455-B34A-AE98F7F2D55A}"/>
              </a:ext>
            </a:extLst>
          </p:cNvPr>
          <p:cNvSpPr txBox="1"/>
          <p:nvPr/>
        </p:nvSpPr>
        <p:spPr>
          <a:xfrm>
            <a:off x="2533475" y="29361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links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568409-CC2C-4B75-8DC0-3D93214F1B7F}"/>
              </a:ext>
            </a:extLst>
          </p:cNvPr>
          <p:cNvSpPr/>
          <p:nvPr/>
        </p:nvSpPr>
        <p:spPr>
          <a:xfrm flipH="1" flipV="1">
            <a:off x="4144161" y="144290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26EDB-3FC1-41D0-BC60-9A68329BF23B}"/>
              </a:ext>
            </a:extLst>
          </p:cNvPr>
          <p:cNvSpPr/>
          <p:nvPr/>
        </p:nvSpPr>
        <p:spPr>
          <a:xfrm flipH="1" flipV="1">
            <a:off x="4144161" y="302464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81C469-FA12-4C26-B2F9-390731B6FB7D}"/>
              </a:ext>
            </a:extLst>
          </p:cNvPr>
          <p:cNvSpPr/>
          <p:nvPr/>
        </p:nvSpPr>
        <p:spPr>
          <a:xfrm flipH="1" flipV="1">
            <a:off x="6267974" y="548662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1D03DE-B72C-444D-8A0D-F3ADF342A27D}"/>
              </a:ext>
            </a:extLst>
          </p:cNvPr>
          <p:cNvSpPr/>
          <p:nvPr/>
        </p:nvSpPr>
        <p:spPr>
          <a:xfrm flipH="1" flipV="1">
            <a:off x="4144161" y="557308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21F3D1-06D6-444A-86F8-051DE4665A49}"/>
              </a:ext>
            </a:extLst>
          </p:cNvPr>
          <p:cNvSpPr/>
          <p:nvPr/>
        </p:nvSpPr>
        <p:spPr>
          <a:xfrm flipH="1" flipV="1">
            <a:off x="6571376" y="568818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58FD2D-CA9B-447B-8E4A-5D729EEC5C26}"/>
              </a:ext>
            </a:extLst>
          </p:cNvPr>
          <p:cNvSpPr/>
          <p:nvPr/>
        </p:nvSpPr>
        <p:spPr>
          <a:xfrm flipH="1" flipV="1">
            <a:off x="6868311" y="541716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FC723-ADE8-4523-A107-F9577BFA7CAA}"/>
              </a:ext>
            </a:extLst>
          </p:cNvPr>
          <p:cNvSpPr/>
          <p:nvPr/>
        </p:nvSpPr>
        <p:spPr>
          <a:xfrm flipH="1" flipV="1">
            <a:off x="7729059" y="551525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E49BF5-2142-486E-96C9-C4057F0113AE}"/>
              </a:ext>
            </a:extLst>
          </p:cNvPr>
          <p:cNvSpPr/>
          <p:nvPr/>
        </p:nvSpPr>
        <p:spPr>
          <a:xfrm flipH="1" flipV="1">
            <a:off x="7729058" y="577464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F8E3D-70F9-4A7B-A010-95BC8BB43E84}"/>
              </a:ext>
            </a:extLst>
          </p:cNvPr>
          <p:cNvSpPr/>
          <p:nvPr/>
        </p:nvSpPr>
        <p:spPr>
          <a:xfrm flipH="1" flipV="1">
            <a:off x="10156274" y="551525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0CB95E-9D98-4565-AA84-F649371F66C6}"/>
              </a:ext>
            </a:extLst>
          </p:cNvPr>
          <p:cNvSpPr/>
          <p:nvPr/>
        </p:nvSpPr>
        <p:spPr>
          <a:xfrm flipH="1" flipV="1">
            <a:off x="10076578" y="172596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88904B-8EFD-4010-8BA3-C39E376A3099}"/>
              </a:ext>
            </a:extLst>
          </p:cNvPr>
          <p:cNvSpPr/>
          <p:nvPr/>
        </p:nvSpPr>
        <p:spPr>
          <a:xfrm flipH="1" flipV="1">
            <a:off x="9996882" y="355923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5302F5-3706-4C84-915B-0E059E8DBBB7}"/>
              </a:ext>
            </a:extLst>
          </p:cNvPr>
          <p:cNvSpPr/>
          <p:nvPr/>
        </p:nvSpPr>
        <p:spPr>
          <a:xfrm flipH="1" flipV="1">
            <a:off x="7298683" y="155304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5E7E5F-B69C-4626-AB1E-2157E0FEEF49}"/>
              </a:ext>
            </a:extLst>
          </p:cNvPr>
          <p:cNvSpPr/>
          <p:nvPr/>
        </p:nvSpPr>
        <p:spPr>
          <a:xfrm flipH="1" flipV="1">
            <a:off x="7027702" y="367401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4B1E0F-02FD-4043-89BF-2F7AFBF8AA23}"/>
              </a:ext>
            </a:extLst>
          </p:cNvPr>
          <p:cNvSpPr/>
          <p:nvPr/>
        </p:nvSpPr>
        <p:spPr>
          <a:xfrm flipH="1" flipV="1">
            <a:off x="7850959" y="285172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801055-603F-4CBE-8243-D5D66BC53B55}"/>
              </a:ext>
            </a:extLst>
          </p:cNvPr>
          <p:cNvSpPr/>
          <p:nvPr/>
        </p:nvSpPr>
        <p:spPr>
          <a:xfrm flipH="1" flipV="1">
            <a:off x="5936608" y="2433674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477E9-72FD-45B6-B97D-95F564520AF1}"/>
              </a:ext>
            </a:extLst>
          </p:cNvPr>
          <p:cNvSpPr/>
          <p:nvPr/>
        </p:nvSpPr>
        <p:spPr>
          <a:xfrm flipH="1" flipV="1">
            <a:off x="5526946" y="479237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F52224-51DD-49F2-BCA0-0DD713C13827}"/>
              </a:ext>
            </a:extLst>
          </p:cNvPr>
          <p:cNvSpPr/>
          <p:nvPr/>
        </p:nvSpPr>
        <p:spPr>
          <a:xfrm flipH="1" flipV="1">
            <a:off x="8951052" y="434077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E1AB0E-02DA-423C-AA65-7DEFB796A55D}"/>
              </a:ext>
            </a:extLst>
          </p:cNvPr>
          <p:cNvSpPr/>
          <p:nvPr/>
        </p:nvSpPr>
        <p:spPr>
          <a:xfrm flipH="1" flipV="1">
            <a:off x="9110443" y="216942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E398FC-512C-4EEB-9651-FD0B0A8C9414}"/>
              </a:ext>
            </a:extLst>
          </p:cNvPr>
          <p:cNvSpPr/>
          <p:nvPr/>
        </p:nvSpPr>
        <p:spPr>
          <a:xfrm flipH="1" flipV="1">
            <a:off x="5286461" y="347276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4455DD-1DB3-425C-822B-4E8619822A14}"/>
              </a:ext>
            </a:extLst>
          </p:cNvPr>
          <p:cNvSpPr/>
          <p:nvPr/>
        </p:nvSpPr>
        <p:spPr>
          <a:xfrm flipH="1" flipV="1">
            <a:off x="9348131" y="302464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D64DD-294E-4CE3-BF94-B582231A41CE}"/>
              </a:ext>
            </a:extLst>
          </p:cNvPr>
          <p:cNvSpPr txBox="1"/>
          <p:nvPr/>
        </p:nvSpPr>
        <p:spPr>
          <a:xfrm>
            <a:off x="2533475" y="29361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rechts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29AAD-ECCB-4FC6-84AE-7CADCCEA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3" y="788565"/>
            <a:ext cx="9104153" cy="60694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98CA98-6E47-4396-90E8-CA9E19E1D668}"/>
              </a:ext>
            </a:extLst>
          </p:cNvPr>
          <p:cNvSpPr/>
          <p:nvPr/>
        </p:nvSpPr>
        <p:spPr>
          <a:xfrm flipH="1" flipV="1">
            <a:off x="3950197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6E634-F6FE-460E-86F7-2D082294C449}"/>
              </a:ext>
            </a:extLst>
          </p:cNvPr>
          <p:cNvSpPr/>
          <p:nvPr/>
        </p:nvSpPr>
        <p:spPr>
          <a:xfrm flipH="1" flipV="1">
            <a:off x="3950198" y="3033884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0B4015-F3A0-49DA-BF4E-970054404E6E}"/>
              </a:ext>
            </a:extLst>
          </p:cNvPr>
          <p:cNvSpPr/>
          <p:nvPr/>
        </p:nvSpPr>
        <p:spPr>
          <a:xfrm flipH="1" flipV="1">
            <a:off x="3950198" y="55361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47311-7035-40EF-932B-837351C1B6C5}"/>
              </a:ext>
            </a:extLst>
          </p:cNvPr>
          <p:cNvSpPr/>
          <p:nvPr/>
        </p:nvSpPr>
        <p:spPr>
          <a:xfrm flipH="1" flipV="1">
            <a:off x="7039761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BF75DB-922A-4997-8853-045013771C01}"/>
              </a:ext>
            </a:extLst>
          </p:cNvPr>
          <p:cNvSpPr/>
          <p:nvPr/>
        </p:nvSpPr>
        <p:spPr>
          <a:xfrm flipH="1" flipV="1">
            <a:off x="9918541" y="16213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3AD12-3004-481E-B61B-5C97F96F9BB9}"/>
              </a:ext>
            </a:extLst>
          </p:cNvPr>
          <p:cNvSpPr/>
          <p:nvPr/>
        </p:nvSpPr>
        <p:spPr>
          <a:xfrm flipH="1" flipV="1">
            <a:off x="9866553" y="35379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30D64-135F-449F-8AB4-13F9A5EC50E2}"/>
              </a:ext>
            </a:extLst>
          </p:cNvPr>
          <p:cNvSpPr/>
          <p:nvPr/>
        </p:nvSpPr>
        <p:spPr>
          <a:xfrm flipH="1" flipV="1">
            <a:off x="10025944" y="560663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E99C1-3B9A-4C7D-A94E-CA046D438A87}"/>
              </a:ext>
            </a:extLst>
          </p:cNvPr>
          <p:cNvSpPr/>
          <p:nvPr/>
        </p:nvSpPr>
        <p:spPr>
          <a:xfrm flipH="1" flipV="1">
            <a:off x="7217624" y="5563847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6706C-2A95-4FC0-99D2-6F5EC6166DB2}"/>
              </a:ext>
            </a:extLst>
          </p:cNvPr>
          <p:cNvSpPr/>
          <p:nvPr/>
        </p:nvSpPr>
        <p:spPr>
          <a:xfrm flipH="1" flipV="1">
            <a:off x="7222243" y="578089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5017E1-2048-42F8-8E59-56FD9DE80D91}"/>
              </a:ext>
            </a:extLst>
          </p:cNvPr>
          <p:cNvSpPr/>
          <p:nvPr/>
        </p:nvSpPr>
        <p:spPr>
          <a:xfrm flipH="1" flipV="1">
            <a:off x="6594508" y="543370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59A8E9-35FC-4A73-91B3-DC186556B5B5}"/>
              </a:ext>
            </a:extLst>
          </p:cNvPr>
          <p:cNvSpPr/>
          <p:nvPr/>
        </p:nvSpPr>
        <p:spPr>
          <a:xfrm flipH="1" flipV="1">
            <a:off x="5705238" y="547738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5B0D51-993D-4421-B0A7-E6F005251B89}"/>
              </a:ext>
            </a:extLst>
          </p:cNvPr>
          <p:cNvSpPr/>
          <p:nvPr/>
        </p:nvSpPr>
        <p:spPr>
          <a:xfrm flipH="1" flipV="1">
            <a:off x="6058592" y="56930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70A569-897A-4532-99FC-3C77B101456D}"/>
              </a:ext>
            </a:extLst>
          </p:cNvPr>
          <p:cNvSpPr/>
          <p:nvPr/>
        </p:nvSpPr>
        <p:spPr>
          <a:xfrm flipH="1" flipV="1">
            <a:off x="5047211" y="349946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06646-7E7F-44F2-8F2B-4620FFE02AD7}"/>
              </a:ext>
            </a:extLst>
          </p:cNvPr>
          <p:cNvSpPr/>
          <p:nvPr/>
        </p:nvSpPr>
        <p:spPr>
          <a:xfrm flipH="1" flipV="1">
            <a:off x="5679897" y="242343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8A4D90-5C06-48AD-9569-58DB5B883211}"/>
              </a:ext>
            </a:extLst>
          </p:cNvPr>
          <p:cNvSpPr/>
          <p:nvPr/>
        </p:nvSpPr>
        <p:spPr>
          <a:xfrm flipH="1" flipV="1">
            <a:off x="5264263" y="480640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115F5-B479-4827-98EE-DD04BA4E7748}"/>
              </a:ext>
            </a:extLst>
          </p:cNvPr>
          <p:cNvSpPr/>
          <p:nvPr/>
        </p:nvSpPr>
        <p:spPr>
          <a:xfrm flipH="1" flipV="1">
            <a:off x="6742072" y="372575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E571F-7C31-4E0F-AD04-9CDF55D20037}"/>
              </a:ext>
            </a:extLst>
          </p:cNvPr>
          <p:cNvSpPr/>
          <p:nvPr/>
        </p:nvSpPr>
        <p:spPr>
          <a:xfrm flipH="1" flipV="1">
            <a:off x="7624139" y="2815976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0B4490-00B4-48FA-BAD5-EF339BEF0DB3}"/>
              </a:ext>
            </a:extLst>
          </p:cNvPr>
          <p:cNvSpPr/>
          <p:nvPr/>
        </p:nvSpPr>
        <p:spPr>
          <a:xfrm flipH="1" flipV="1">
            <a:off x="9161998" y="30237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A40133-F3AE-4DF3-B07A-FD41DF3FDDBC}"/>
              </a:ext>
            </a:extLst>
          </p:cNvPr>
          <p:cNvSpPr/>
          <p:nvPr/>
        </p:nvSpPr>
        <p:spPr>
          <a:xfrm flipH="1" flipV="1">
            <a:off x="8935710" y="21417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E2DEC-B594-4656-93E2-427F26F8D9E6}"/>
              </a:ext>
            </a:extLst>
          </p:cNvPr>
          <p:cNvSpPr/>
          <p:nvPr/>
        </p:nvSpPr>
        <p:spPr>
          <a:xfrm flipH="1" flipV="1">
            <a:off x="8723276" y="43399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11</cp:revision>
  <dcterms:created xsi:type="dcterms:W3CDTF">2018-02-28T11:09:19Z</dcterms:created>
  <dcterms:modified xsi:type="dcterms:W3CDTF">2018-02-28T18:39:17Z</dcterms:modified>
</cp:coreProperties>
</file>