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8A5E-2821-4A3C-AA18-39B8F9817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15C5-70D9-4817-96D2-0801B2E4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EF5C-536F-4FE9-8DC9-DB2A4252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75D1-76E0-4D55-9113-ADB67777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B61B-22C4-4AA5-AEAC-33435B7E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43A6-B999-4626-92E7-B7794E95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5B0F8-BAD2-45F6-A9DD-248DECE89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DA09-8797-4A76-B3D3-CA5B302A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9DE4-2779-4CDA-9DBB-8497CDB0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76C5-DF02-46CD-A787-D6EEE9E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38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34256-4CBF-491A-B233-BB26B27F4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8755-34A2-4032-8C76-6F4D81E94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BBE5-8C2B-4E20-99B1-C2BF5F0F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7AC-1156-4627-81F8-CEA425E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625E-85C7-44DB-83BF-8203684D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0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6F-1E2A-41E0-8F0B-EC4C3364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A1D6-26D2-449F-B01E-9414842B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0159-C103-4910-963D-6E8D4F1E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A1F9-375E-42DC-8A34-7BA89B6E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3696-C800-491F-923C-599D76C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3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B083-0E64-454A-B217-3B7F7D5D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B8D2-356A-42A0-BF60-CE39C85F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9365-6E7E-4517-A228-B667847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1DB8-F1EE-4974-A9BD-F4F4D3BD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1364-7A20-4388-A8D8-641E42B1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3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C1F7-B292-489D-B307-372D44C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CE8C-8515-4B4F-9054-67C5F0C4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E2C6-2FD6-4BA9-881C-89E060B92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16FFD-E014-40C4-877E-2C336A6A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A26E-25EB-4C8F-9E6A-7B62AB95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1A3C-F5CB-4EE1-A65F-668B6E5C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46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3B77-CD7F-4AAB-9261-48E4EB19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2D64-C8B4-4125-938E-5A2B86B5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131B-C865-46F3-9763-F1899203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A9BDE-4257-43C9-BAC0-DEA23E4F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C7A7C-D080-4F41-A891-27E1D969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939B2-C941-404E-9740-BA9795C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6039-5D4A-446C-ABD0-B15A9928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26D7C-411A-4AEA-90E1-36B89AC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ECCE-7408-415D-A120-CFD3B1D1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B0ED2-BACA-4DAB-B177-AE6C5F3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FD95-306B-4B52-8484-8A6E479D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70C19-DFE5-4E1A-B861-8CF0F12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C1FB4-AC8B-47EF-BD44-136DB580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E024B-89F3-4923-A7C3-71AB114B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4C25-0DA8-45E1-8102-3746F2FF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0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090-C4B6-4A9E-AF96-E1996226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EDCB-FDDA-4494-B8DF-1C36A7DA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6C316-05A8-4572-B86F-A609AFF1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051B-4271-43A9-AECC-C8DDF97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096C-6131-4C3B-8466-68367AF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54A6-D9E0-4707-96FD-C6BAC36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5971-4EED-421A-82C9-2A3A2A95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F001-FADF-4B02-961B-5B7E8D520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093DD-2FD5-4F28-9F98-21ED6DEAA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2B65-1E73-409A-89BA-EEA5BF03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1E42-8DCB-4E4C-A6BA-532D763F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7372-EC6B-4CF8-B241-B30F3679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4AF9-A364-4A36-8A66-A0994781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0BEB-407B-491E-91A5-F4D1EB23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537E-2D86-4F19-994A-AC5C44881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9FFB-0A5F-4FAD-BCC3-C6413D6F8862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0391-1F34-47EA-BC2D-8C992600A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A2F6-A923-4B27-A53A-BFB9AB154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EEAF-70AC-49C5-B21B-94A405449A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D64DD-294E-4CE3-BF94-B582231A41CE}"/>
              </a:ext>
            </a:extLst>
          </p:cNvPr>
          <p:cNvSpPr txBox="1"/>
          <p:nvPr/>
        </p:nvSpPr>
        <p:spPr>
          <a:xfrm>
            <a:off x="2533475" y="29361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rechts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29AAD-ECCB-4FC6-84AE-7CADCCEA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23" y="788565"/>
            <a:ext cx="9104153" cy="60694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98CA98-6E47-4396-90E8-CA9E19E1D668}"/>
              </a:ext>
            </a:extLst>
          </p:cNvPr>
          <p:cNvSpPr/>
          <p:nvPr/>
        </p:nvSpPr>
        <p:spPr>
          <a:xfrm flipH="1" flipV="1">
            <a:off x="3950197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6E634-F6FE-460E-86F7-2D082294C449}"/>
              </a:ext>
            </a:extLst>
          </p:cNvPr>
          <p:cNvSpPr/>
          <p:nvPr/>
        </p:nvSpPr>
        <p:spPr>
          <a:xfrm flipH="1" flipV="1">
            <a:off x="3950198" y="3033884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0B4015-F3A0-49DA-BF4E-970054404E6E}"/>
              </a:ext>
            </a:extLst>
          </p:cNvPr>
          <p:cNvSpPr/>
          <p:nvPr/>
        </p:nvSpPr>
        <p:spPr>
          <a:xfrm flipH="1" flipV="1">
            <a:off x="3950198" y="55361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47311-7035-40EF-932B-837351C1B6C5}"/>
              </a:ext>
            </a:extLst>
          </p:cNvPr>
          <p:cNvSpPr/>
          <p:nvPr/>
        </p:nvSpPr>
        <p:spPr>
          <a:xfrm flipH="1" flipV="1">
            <a:off x="7039761" y="151643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BF75DB-922A-4997-8853-045013771C01}"/>
              </a:ext>
            </a:extLst>
          </p:cNvPr>
          <p:cNvSpPr/>
          <p:nvPr/>
        </p:nvSpPr>
        <p:spPr>
          <a:xfrm flipH="1" flipV="1">
            <a:off x="9918541" y="16213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3AD12-3004-481E-B61B-5C97F96F9BB9}"/>
              </a:ext>
            </a:extLst>
          </p:cNvPr>
          <p:cNvSpPr/>
          <p:nvPr/>
        </p:nvSpPr>
        <p:spPr>
          <a:xfrm flipH="1" flipV="1">
            <a:off x="9866553" y="35379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30D64-135F-449F-8AB4-13F9A5EC50E2}"/>
              </a:ext>
            </a:extLst>
          </p:cNvPr>
          <p:cNvSpPr/>
          <p:nvPr/>
        </p:nvSpPr>
        <p:spPr>
          <a:xfrm flipH="1" flipV="1">
            <a:off x="10025944" y="5606631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E99C1-3B9A-4C7D-A94E-CA046D438A87}"/>
              </a:ext>
            </a:extLst>
          </p:cNvPr>
          <p:cNvSpPr/>
          <p:nvPr/>
        </p:nvSpPr>
        <p:spPr>
          <a:xfrm flipH="1" flipV="1">
            <a:off x="7217624" y="5563847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46706C-2A95-4FC0-99D2-6F5EC6166DB2}"/>
              </a:ext>
            </a:extLst>
          </p:cNvPr>
          <p:cNvSpPr/>
          <p:nvPr/>
        </p:nvSpPr>
        <p:spPr>
          <a:xfrm flipH="1" flipV="1">
            <a:off x="7222243" y="578089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5017E1-2048-42F8-8E59-56FD9DE80D91}"/>
              </a:ext>
            </a:extLst>
          </p:cNvPr>
          <p:cNvSpPr/>
          <p:nvPr/>
        </p:nvSpPr>
        <p:spPr>
          <a:xfrm flipH="1" flipV="1">
            <a:off x="6594508" y="543370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59A8E9-35FC-4A73-91B3-DC186556B5B5}"/>
              </a:ext>
            </a:extLst>
          </p:cNvPr>
          <p:cNvSpPr/>
          <p:nvPr/>
        </p:nvSpPr>
        <p:spPr>
          <a:xfrm flipH="1" flipV="1">
            <a:off x="5705238" y="5477385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5B0D51-993D-4421-B0A7-E6F005251B89}"/>
              </a:ext>
            </a:extLst>
          </p:cNvPr>
          <p:cNvSpPr/>
          <p:nvPr/>
        </p:nvSpPr>
        <p:spPr>
          <a:xfrm flipH="1" flipV="1">
            <a:off x="6058592" y="56930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70A569-897A-4532-99FC-3C77B101456D}"/>
              </a:ext>
            </a:extLst>
          </p:cNvPr>
          <p:cNvSpPr/>
          <p:nvPr/>
        </p:nvSpPr>
        <p:spPr>
          <a:xfrm flipH="1" flipV="1">
            <a:off x="5047211" y="3499460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06646-7E7F-44F2-8F2B-4620FFE02AD7}"/>
              </a:ext>
            </a:extLst>
          </p:cNvPr>
          <p:cNvSpPr/>
          <p:nvPr/>
        </p:nvSpPr>
        <p:spPr>
          <a:xfrm flipH="1" flipV="1">
            <a:off x="5679897" y="2423433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8A4D90-5C06-48AD-9569-58DB5B883211}"/>
              </a:ext>
            </a:extLst>
          </p:cNvPr>
          <p:cNvSpPr/>
          <p:nvPr/>
        </p:nvSpPr>
        <p:spPr>
          <a:xfrm flipH="1" flipV="1">
            <a:off x="5264263" y="4806409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115F5-B479-4827-98EE-DD04BA4E7748}"/>
              </a:ext>
            </a:extLst>
          </p:cNvPr>
          <p:cNvSpPr/>
          <p:nvPr/>
        </p:nvSpPr>
        <p:spPr>
          <a:xfrm flipH="1" flipV="1">
            <a:off x="6742072" y="372575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E571F-7C31-4E0F-AD04-9CDF55D20037}"/>
              </a:ext>
            </a:extLst>
          </p:cNvPr>
          <p:cNvSpPr/>
          <p:nvPr/>
        </p:nvSpPr>
        <p:spPr>
          <a:xfrm flipH="1" flipV="1">
            <a:off x="7624139" y="2815976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0B4490-00B4-48FA-BAD5-EF339BEF0DB3}"/>
              </a:ext>
            </a:extLst>
          </p:cNvPr>
          <p:cNvSpPr/>
          <p:nvPr/>
        </p:nvSpPr>
        <p:spPr>
          <a:xfrm flipH="1" flipV="1">
            <a:off x="9161998" y="302379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A40133-F3AE-4DF3-B07A-FD41DF3FDDBC}"/>
              </a:ext>
            </a:extLst>
          </p:cNvPr>
          <p:cNvSpPr/>
          <p:nvPr/>
        </p:nvSpPr>
        <p:spPr>
          <a:xfrm flipH="1" flipV="1">
            <a:off x="8935710" y="2141718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E2DEC-B594-4656-93E2-427F26F8D9E6}"/>
              </a:ext>
            </a:extLst>
          </p:cNvPr>
          <p:cNvSpPr/>
          <p:nvPr/>
        </p:nvSpPr>
        <p:spPr>
          <a:xfrm flipH="1" flipV="1">
            <a:off x="8723276" y="4339972"/>
            <a:ext cx="159391" cy="17292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</cp:revision>
  <dcterms:created xsi:type="dcterms:W3CDTF">2018-02-28T13:36:45Z</dcterms:created>
  <dcterms:modified xsi:type="dcterms:W3CDTF">2018-02-28T13:37:19Z</dcterms:modified>
</cp:coreProperties>
</file>