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616-0581-49BE-A252-CB6C0167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9ED63-E4EA-44FC-A8E2-5864C1520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39DA-8488-4790-9326-9949DBEC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0CF7-ED04-451B-8D4E-E3F9DF6F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1BAF-1BD1-4B8F-8282-5928B10B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3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FE6-060D-47DD-9900-B4C372E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E3AD-0B77-4857-86D4-4DDE38253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54B4-FAAD-4AD6-ACC1-18162F4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B29B-A385-4B91-A574-885E2677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D8E-328D-4160-A779-C08B04C4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5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6516B-8920-454E-842F-DFE54301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4317-5397-4259-8337-B535AFBC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4430-FD32-45DA-92A8-48DCD518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BAA0-F4E2-4F3C-BD96-DCAA6388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882B-E3C5-4D37-B16A-2DA2B43C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4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CF0-94BD-46BB-9666-380D6F8C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835A-C7E8-42B4-AF1F-78A27715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BD7-7789-453E-A5A1-F01F3D2A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BB49-AE48-4EB6-BC71-CEB9175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13EA-53C6-4826-B80A-7C7EC48D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899F-E730-4748-B8CD-55850A11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216F-4977-4644-B728-CA44BA1F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520D-407F-48B0-9F3B-9DFF9021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D121-2C15-4023-B803-E875D809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64E0-C192-49E1-A165-66817BA0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7A40-2322-44CE-86BC-B2786014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43E3-FDF3-481A-B502-347E84A5D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679BD-E688-4A62-8B9C-3A61271F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5875-5F84-4BD5-A7CE-00F4CFEE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BD31-1B3E-4976-A50C-BA19E7A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3FC3-C2E6-42FD-B6ED-DE208B6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6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E7B1-B22E-4DC3-A1CA-0BB94747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B89D-C1D9-4A5B-B960-352D1A47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9FF1-F0F2-4E18-99A8-8CEA8087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CD27-298E-4B90-8D8D-5C93DBEEE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82C67-DF2D-4554-8B88-6A5BFD909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CEE3-F041-4CEA-8DE6-AF7C52FF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D761F-4978-4575-88FB-B7569D5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FFC42-6F97-4BC2-97FD-86ED167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4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FF97-9B40-4A6C-9CDB-143B823B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6E290-DB7C-47CE-8AF3-68A96377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B91EA-F25F-48F8-85E7-74863D1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9D5D5-B3E5-4052-87BA-71375BC9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9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DBBF0-1897-4AC4-B96F-BD37ECE0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8674-639D-4943-A110-61A71A67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A514-2EC8-4198-912D-9297DF86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53C0-D8D0-40CF-BA2B-42A0CE96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65E9-56C2-47A9-975A-78F0D43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8ACB-62EC-4ADB-941E-E5FB431A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B1D9D-0F22-483C-9D8D-72E0739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D90C-8D0C-4DD9-9E65-FEBC6D60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05A8-C5BD-4A99-9958-77CECD21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648A-92C9-4410-8084-DC04C3D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1E375-48B6-461E-9EE9-6BB99E936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044D-2771-4400-B8DC-F0195D61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ADEB-B138-48AB-8C0E-060D79E5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C81A7-20A8-4ECB-A1B7-8479D67A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E810-D993-4A49-9F13-3F1050D1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6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5A537-BC79-44F5-902F-336BCBD8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7BA2-DC2B-4F2B-B2C8-282E544E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9BB3-A1DA-40C7-B016-9CF402BFF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7F1D-1753-4A05-A42B-22B0A0ECC47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7209-BBF6-47E5-ABAE-820C9770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4D22-95A7-4C3A-A6CC-8C350E28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F8DF-A53D-46BE-9E15-C7BAF0BF6E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C7F756-6AE4-4172-AC0E-64A34A7E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" y="952513"/>
            <a:ext cx="6271608" cy="4677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14D63-B1A3-4764-BB7F-465B3872A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/>
          <a:stretch/>
        </p:blipFill>
        <p:spPr>
          <a:xfrm>
            <a:off x="5477069" y="857624"/>
            <a:ext cx="5987142" cy="47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</cp:revision>
  <dcterms:created xsi:type="dcterms:W3CDTF">2018-04-03T07:31:19Z</dcterms:created>
  <dcterms:modified xsi:type="dcterms:W3CDTF">2018-04-03T07:36:40Z</dcterms:modified>
</cp:coreProperties>
</file>