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AA6A-E681-4AE8-A60E-F6943FE01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024EA-F03E-45D9-9DCB-BC2F47868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E14E-EE60-40DA-BB98-368F1BCE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33A3D-D9CA-4415-949D-3554948D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A95FC-B10D-4D66-9D82-9B4A057F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26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52F4-61D1-4106-AE87-EB8A3FB6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06A2A-F335-44D6-AD70-4CE50D04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0F53-DA0F-4A6E-B200-8D35BEC1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3042-D8E7-4666-B023-D520ADF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A211-A9DE-412D-9C8C-1B2FAE09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18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0747E-E61A-4F95-B577-76A284D86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795C9-0933-49B5-93BE-27C157BFE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EAEEB-CBC7-46B0-B5C0-58EFFEC0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FA3F-F980-422E-BF20-B5E8E866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1ADBE-1669-4F51-93F6-5D20C621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6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6F892-2C09-479D-96EB-953FF1C6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3956-F3BD-4B13-B5AD-BACC495F6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6F5F-F998-4280-A8A5-CA67F862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532B-9A1B-4F45-A2B9-5E615D38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48A0E-BFAC-4952-9447-535C22BD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9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6F65-1748-4645-9B35-25479E9E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E39E-2807-43D4-AF43-BCCC7AC1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EFA4-B841-4CF9-8921-DCB49E49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6283-6526-42CA-9843-6D9110A4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3AE2-CDA4-475F-9C95-D28CFC17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77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AE35-1FB8-42C9-9ADB-48D52209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8481-ED41-40EA-8749-9257B4198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C4F7-4F18-4F6E-B822-9B74F411D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9A2D-5641-4BF3-B67F-182418CC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4F386-FD85-4CA4-8487-D3B26452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078-ACC3-4917-BE06-C7498D56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8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A75F-79B9-4F16-9744-AB65105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02CC-6EA9-4E0C-A832-B92FB1EC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257AC-D328-49D3-9C0C-1D038E75C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666CA-0A94-41A1-A3F9-59846B056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88B31-2372-4C60-A96B-1DC63023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EEF25D-7B49-475F-8B78-C5E490EA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DB0AF-16AA-42C9-A780-61929934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32C11-3581-4B65-8B2D-1588B036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58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9DF2-1032-4BC2-81A3-EFA5D7FF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45744-1900-4B9F-8DA6-2714D725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C242-5482-4CC7-BFE5-DA6B4537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BBA3-AE95-4EFD-A130-60DC4457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55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2379B-69E0-406D-8462-2BD283E1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F9313-6F6B-4E93-AD22-6A58E6EC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4E340-57E3-420D-86B3-DFC26A7E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1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8265-84DC-43B1-8AA8-5A0DFFF1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1FEC-ECA6-40A0-8417-72777F3AA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489FC-0AC2-4352-8215-843A0980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8EDE-5914-41A4-A7C2-3AC094DF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61CFB-A087-464B-91C0-9BABAD43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0DF3-C826-4BA4-9524-F8339183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44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BE95-2E1C-46E0-8C8B-954BBEA4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60A37A-76B5-47F0-A1F0-3F67D2455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8E02C-0C01-42C0-B5AE-75EA590F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3C590-E228-473B-A96E-01EEE7B7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32923-168E-4BDD-BC49-CC43C92D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D0A6-206F-459F-B67C-CC73A1BB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70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8BD96-7A40-4F63-A5A2-B1982F5F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DA03F-CC8C-496F-B6AE-621061CC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53A3E-E699-4BF2-B26F-77C1FEE5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77B7-6831-4253-99B2-4F24142192CB}" type="datetimeFigureOut">
              <a:rPr lang="de-DE" smtClean="0"/>
              <a:t>01.05.2018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F6B1-4FC1-4F9F-947D-488888FD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9363-5B6F-4745-A1B5-1EC6A1A01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57CE2-15F0-4D1E-B1F8-FF20C4EF5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88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0A16E8-E17A-4476-80CF-B271B8E065A9}"/>
                  </a:ext>
                </a:extLst>
              </p:cNvPr>
              <p:cNvSpPr/>
              <p:nvPr/>
            </p:nvSpPr>
            <p:spPr>
              <a:xfrm>
                <a:off x="2813007" y="733039"/>
                <a:ext cx="3418318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_1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de-DE" i="1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0.707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 |:0.5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0A16E8-E17A-4476-80CF-B271B8E06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07" y="733039"/>
                <a:ext cx="3418318" cy="8249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3FB245-3C15-4AF2-A31D-B204F9131E06}"/>
                  </a:ext>
                </a:extLst>
              </p:cNvPr>
              <p:cNvSpPr/>
              <p:nvPr/>
            </p:nvSpPr>
            <p:spPr>
              <a:xfrm>
                <a:off x="2813008" y="2358523"/>
                <a:ext cx="3767271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_2</m:t>
                    </m:r>
                    <m:r>
                      <a:rPr lang="de-DE" i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de-DE" i="1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0.37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−0.534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|:0.756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3FB245-3C15-4AF2-A31D-B204F913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08" y="2358523"/>
                <a:ext cx="3767271" cy="824969"/>
              </a:xfrm>
              <a:prstGeom prst="rect">
                <a:avLst/>
              </a:prstGeom>
              <a:blipFill>
                <a:blip r:embed="rId3"/>
                <a:stretch>
                  <a:fillRect r="-80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4A572C-3F1C-49A1-8639-2DE62F819292}"/>
                  </a:ext>
                </a:extLst>
              </p:cNvPr>
              <p:cNvSpPr/>
              <p:nvPr/>
            </p:nvSpPr>
            <p:spPr>
              <a:xfrm>
                <a:off x="2813008" y="3929177"/>
                <a:ext cx="3844183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_3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0.198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−0.747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0.634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|:0.634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4A572C-3F1C-49A1-8639-2DE62F819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08" y="3929177"/>
                <a:ext cx="3844183" cy="8249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12DF2-4BF0-4B54-AE3D-54498005673F}"/>
                  </a:ext>
                </a:extLst>
              </p:cNvPr>
              <p:cNvSpPr/>
              <p:nvPr/>
            </p:nvSpPr>
            <p:spPr>
              <a:xfrm>
                <a:off x="2813009" y="5310619"/>
                <a:ext cx="3844182" cy="830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_4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0.88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−0.145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0.442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|:0.442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12DF2-4BF0-4B54-AE3D-544980056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009" y="5310619"/>
                <a:ext cx="3844182" cy="83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9D2843-E865-4407-B971-E320C9447DBB}"/>
              </a:ext>
            </a:extLst>
          </p:cNvPr>
          <p:cNvSpPr txBox="1"/>
          <p:nvPr/>
        </p:nvSpPr>
        <p:spPr>
          <a:xfrm>
            <a:off x="1214943" y="882698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1;</a:t>
            </a:r>
          </a:p>
          <a:p>
            <a:r>
              <a:rPr lang="de-DE" dirty="0"/>
              <a:t>zeta_y = 1;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09743-0641-4F7C-B500-E4FFCE3EC74D}"/>
              </a:ext>
            </a:extLst>
          </p:cNvPr>
          <p:cNvSpPr txBox="1"/>
          <p:nvPr/>
        </p:nvSpPr>
        <p:spPr>
          <a:xfrm>
            <a:off x="1214943" y="2453352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2;</a:t>
            </a:r>
          </a:p>
          <a:p>
            <a:r>
              <a:rPr lang="de-DE" dirty="0"/>
              <a:t>zeta_y = 2;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C070E-D364-4E85-8398-97D80A6D8E9B}"/>
              </a:ext>
            </a:extLst>
          </p:cNvPr>
          <p:cNvSpPr txBox="1"/>
          <p:nvPr/>
        </p:nvSpPr>
        <p:spPr>
          <a:xfrm>
            <a:off x="1214944" y="4018465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3.2;</a:t>
            </a:r>
          </a:p>
          <a:p>
            <a:r>
              <a:rPr lang="de-DE" dirty="0"/>
              <a:t>zeta_y = 1.2;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165B55-31E5-4F49-95B8-94B65F35E544}"/>
              </a:ext>
            </a:extLst>
          </p:cNvPr>
          <p:cNvSpPr txBox="1"/>
          <p:nvPr/>
        </p:nvSpPr>
        <p:spPr>
          <a:xfrm>
            <a:off x="1214944" y="5345688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0.5;</a:t>
            </a:r>
          </a:p>
          <a:p>
            <a:r>
              <a:rPr lang="de-DE" dirty="0"/>
              <a:t>zeta_y = 4.3;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F232ED-DB88-476F-BE8E-7B4E34FFC4AF}"/>
                  </a:ext>
                </a:extLst>
              </p:cNvPr>
              <p:cNvSpPr/>
              <p:nvPr/>
            </p:nvSpPr>
            <p:spPr>
              <a:xfrm>
                <a:off x="6952020" y="733989"/>
                <a:ext cx="3418318" cy="83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_1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sqrt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F232ED-DB88-476F-BE8E-7B4E34FFC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20" y="733989"/>
                <a:ext cx="3418318" cy="834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64AAF-6FB6-4629-91C3-9F3AB9D51113}"/>
                  </a:ext>
                </a:extLst>
              </p:cNvPr>
              <p:cNvSpPr/>
              <p:nvPr/>
            </p:nvSpPr>
            <p:spPr>
              <a:xfrm>
                <a:off x="6952020" y="2358523"/>
                <a:ext cx="3418317" cy="824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_2</m:t>
                      </m:r>
                      <m:r>
                        <a:rPr lang="de-DE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.707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0564AAF-6FB6-4629-91C3-9F3AB9D51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20" y="2358523"/>
                <a:ext cx="3418317" cy="8249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F7B4A9-BCDB-40E3-9206-E7D869F426BB}"/>
                  </a:ext>
                </a:extLst>
              </p:cNvPr>
              <p:cNvSpPr/>
              <p:nvPr/>
            </p:nvSpPr>
            <p:spPr>
              <a:xfrm>
                <a:off x="7010418" y="3929177"/>
                <a:ext cx="3418317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_3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312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−1.178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0F7B4A9-BCDB-40E3-9206-E7D869F42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18" y="3929177"/>
                <a:ext cx="3418317" cy="8249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52FC38-DED2-4E95-9A23-37D633D26671}"/>
                  </a:ext>
                </a:extLst>
              </p:cNvPr>
              <p:cNvSpPr/>
              <p:nvPr/>
            </p:nvSpPr>
            <p:spPr>
              <a:xfrm>
                <a:off x="6788226" y="5310619"/>
                <a:ext cx="3418318" cy="83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_4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−0.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328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652FC38-DED2-4E95-9A23-37D633D266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226" y="5310619"/>
                <a:ext cx="3418318" cy="8305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28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B6BC1C-05DD-4827-884A-467F3A95E0E2}"/>
                  </a:ext>
                </a:extLst>
              </p:cNvPr>
              <p:cNvSpPr/>
              <p:nvPr/>
            </p:nvSpPr>
            <p:spPr>
              <a:xfrm>
                <a:off x="3257363" y="767568"/>
                <a:ext cx="3680386" cy="83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_1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de-DE" i="1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−0.707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|:0.5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B6BC1C-05DD-4827-884A-467F3A95E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63" y="767568"/>
                <a:ext cx="3680386" cy="8305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F59313-3471-4629-8F86-CDA45509BB84}"/>
                  </a:ext>
                </a:extLst>
              </p:cNvPr>
              <p:cNvSpPr/>
              <p:nvPr/>
            </p:nvSpPr>
            <p:spPr>
              <a:xfrm>
                <a:off x="3274457" y="2329480"/>
                <a:ext cx="3800023" cy="83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_2=</m:t>
                    </m:r>
                    <m:r>
                      <m:rPr>
                        <m:nor/>
                      </m:rPr>
                      <a:rPr lang="de-DE" i="1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1.069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−0.75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|:-0.756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F59313-3471-4629-8F86-CDA45509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457" y="2329480"/>
                <a:ext cx="3800023" cy="830548"/>
              </a:xfrm>
              <a:prstGeom prst="rect">
                <a:avLst/>
              </a:prstGeom>
              <a:blipFill>
                <a:blip r:embed="rId3"/>
                <a:stretch>
                  <a:fillRect r="-6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43250D-1FAA-497B-91FF-70EF61BBD3CD}"/>
                  </a:ext>
                </a:extLst>
              </p:cNvPr>
              <p:cNvSpPr/>
              <p:nvPr/>
            </p:nvSpPr>
            <p:spPr>
              <a:xfrm>
                <a:off x="3257362" y="3921219"/>
                <a:ext cx="3817117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_3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de-DE" i="1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0.634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0.89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−0.634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|:-0.634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143250D-1FAA-497B-91FF-70EF61BBD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62" y="3921219"/>
                <a:ext cx="3817117" cy="824906"/>
              </a:xfrm>
              <a:prstGeom prst="rect">
                <a:avLst/>
              </a:prstGeom>
              <a:blipFill>
                <a:blip r:embed="rId4"/>
                <a:stretch>
                  <a:fillRect r="-12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916D9F-16A1-4863-9E87-E13C696EA9C6}"/>
                  </a:ext>
                </a:extLst>
              </p:cNvPr>
              <p:cNvSpPr/>
              <p:nvPr/>
            </p:nvSpPr>
            <p:spPr>
              <a:xfrm>
                <a:off x="3257362" y="5353504"/>
                <a:ext cx="4101977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_4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0.442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0.62</m:t>
                              </m:r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i="0">
                                  <a:latin typeface="Cambria Math" panose="02040503050406030204" pitchFamily="18" charset="0"/>
                                </a:rPr>
                                <m:t>−0.442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e-DE" dirty="0"/>
                  <a:t>|:-0.442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916D9F-16A1-4863-9E87-E13C696EA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62" y="5353504"/>
                <a:ext cx="4101977" cy="824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5D95C6-0EFB-46E6-BC00-135AFB7FC20A}"/>
                  </a:ext>
                </a:extLst>
              </p:cNvPr>
              <p:cNvSpPr/>
              <p:nvPr/>
            </p:nvSpPr>
            <p:spPr>
              <a:xfrm>
                <a:off x="7359340" y="767568"/>
                <a:ext cx="3418318" cy="83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_1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sqrt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5D95C6-0EFB-46E6-BC00-135AFB7FC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40" y="767568"/>
                <a:ext cx="3418318" cy="834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2FD18-F019-4C54-948B-0ED7D358D979}"/>
                  </a:ext>
                </a:extLst>
              </p:cNvPr>
              <p:cNvSpPr/>
              <p:nvPr/>
            </p:nvSpPr>
            <p:spPr>
              <a:xfrm>
                <a:off x="7359339" y="2347429"/>
                <a:ext cx="3418319" cy="830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_2=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sqrt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A2FD18-F019-4C54-948B-0ED7D358D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39" y="2347429"/>
                <a:ext cx="3418319" cy="8305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C48427-351F-466E-9404-AAE5A7EB0194}"/>
                  </a:ext>
                </a:extLst>
              </p:cNvPr>
              <p:cNvSpPr/>
              <p:nvPr/>
            </p:nvSpPr>
            <p:spPr>
              <a:xfrm>
                <a:off x="7118639" y="3921398"/>
                <a:ext cx="3817117" cy="83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_3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sqrt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AC48427-351F-466E-9404-AAE5A7EB0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639" y="3921398"/>
                <a:ext cx="3817117" cy="8345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1255CE-3E54-45E7-B96B-9356D2BF2DF5}"/>
                  </a:ext>
                </a:extLst>
              </p:cNvPr>
              <p:cNvSpPr/>
              <p:nvPr/>
            </p:nvSpPr>
            <p:spPr>
              <a:xfrm>
                <a:off x="7159939" y="5308352"/>
                <a:ext cx="3817117" cy="83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_4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sqrt</m:t>
                                </m:r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1255CE-3E54-45E7-B96B-9356D2BF2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39" y="5308352"/>
                <a:ext cx="3817117" cy="834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1472F8-90A4-4E50-A298-F941726D67BF}"/>
              </a:ext>
            </a:extLst>
          </p:cNvPr>
          <p:cNvSpPr txBox="1"/>
          <p:nvPr/>
        </p:nvSpPr>
        <p:spPr>
          <a:xfrm>
            <a:off x="1214943" y="882698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1;</a:t>
            </a:r>
          </a:p>
          <a:p>
            <a:r>
              <a:rPr lang="de-DE" dirty="0"/>
              <a:t>zeta_y = 1;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1D17A7-688C-45B3-AE2E-F36D4C62E3BA}"/>
              </a:ext>
            </a:extLst>
          </p:cNvPr>
          <p:cNvSpPr txBox="1"/>
          <p:nvPr/>
        </p:nvSpPr>
        <p:spPr>
          <a:xfrm>
            <a:off x="1214943" y="2453352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2;</a:t>
            </a:r>
          </a:p>
          <a:p>
            <a:r>
              <a:rPr lang="de-DE" dirty="0"/>
              <a:t>zeta_y = 2;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996388-F437-4921-ABFE-D25CC3647E73}"/>
              </a:ext>
            </a:extLst>
          </p:cNvPr>
          <p:cNvSpPr txBox="1"/>
          <p:nvPr/>
        </p:nvSpPr>
        <p:spPr>
          <a:xfrm>
            <a:off x="1214944" y="4018465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3.2;</a:t>
            </a:r>
          </a:p>
          <a:p>
            <a:r>
              <a:rPr lang="de-DE" dirty="0"/>
              <a:t>zeta_y = 1.2;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B2A07-66AF-4ECB-98FB-0156401AD631}"/>
              </a:ext>
            </a:extLst>
          </p:cNvPr>
          <p:cNvSpPr txBox="1"/>
          <p:nvPr/>
        </p:nvSpPr>
        <p:spPr>
          <a:xfrm>
            <a:off x="1214944" y="5345688"/>
            <a:ext cx="1598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zeta_x = 0.5;</a:t>
            </a:r>
          </a:p>
          <a:p>
            <a:r>
              <a:rPr lang="de-DE" dirty="0"/>
              <a:t>zeta_y = 4.3;</a:t>
            </a:r>
          </a:p>
        </p:txBody>
      </p:sp>
    </p:spTree>
    <p:extLst>
      <p:ext uri="{BB962C8B-B14F-4D97-AF65-F5344CB8AC3E}">
        <p14:creationId xmlns:p14="http://schemas.microsoft.com/office/powerpoint/2010/main" val="19176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7E30B7-EFA6-4EBF-B410-4FECC6FE71A4}"/>
                  </a:ext>
                </a:extLst>
              </p:cNvPr>
              <p:cNvSpPr/>
              <p:nvPr/>
            </p:nvSpPr>
            <p:spPr>
              <a:xfrm>
                <a:off x="3466744" y="2444749"/>
                <a:ext cx="6096000" cy="8249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23 ="</m:t>
                      </m:r>
                      <m:r>
                        <m:rPr>
                          <m:nor/>
                        </m:rPr>
                        <a:rPr lang="de-DE" i="1">
                          <a:latin typeface="Cambria Math" panose="02040503050406030204" pitchFamily="18" charset="0"/>
                        </a:rPr>
                        <m:t>​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−0.707</m:t>
                                </m:r>
                              </m:e>
                              <m:e/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−1.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−0.707</m:t>
                                </m:r>
                              </m:e>
                              <m:e/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−0.707</m:t>
                                </m:r>
                              </m:e>
                              <m:e>
                                <m:r>
                                  <a:rPr lang="de-DE" i="0">
                                    <a:latin typeface="Cambria Math" panose="02040503050406030204" pitchFamily="18" charset="0"/>
                                  </a:rPr>
                                  <m:t>0.707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87E30B7-EFA6-4EBF-B410-4FECC6FE7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44" y="2444749"/>
                <a:ext cx="6096000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51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 Kretschmer</dc:creator>
  <cp:lastModifiedBy>Anja Kretschmer</cp:lastModifiedBy>
  <cp:revision>30</cp:revision>
  <dcterms:created xsi:type="dcterms:W3CDTF">2018-05-01T17:19:03Z</dcterms:created>
  <dcterms:modified xsi:type="dcterms:W3CDTF">2018-05-01T19:27:51Z</dcterms:modified>
</cp:coreProperties>
</file>