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9DD8-FFC8-4995-A115-D343ED1F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A9A8F-885B-419B-A606-80F2AE8C4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6D50-6296-443C-996C-6676C598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264A-EB22-4A20-A3CE-1ED917A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73F9-7D41-4C0B-AC36-CD6B85E5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9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4EBC-49CE-438C-8827-C30DF7EA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3D7C4-4755-43CA-ACAF-679D85DA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4482-10F9-420D-86A0-B2D6D4AF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B9CD-C747-4C3D-9FAA-018E2EBD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0F0B-A700-4783-BF6F-6E6E6789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B5C42-AD2B-484D-8E6F-D6954E37D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EBA22-D638-41F1-86B1-427F6B511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3869-58BC-4F3C-A53E-1F2778E9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5FF1-6F4A-40DB-B0AB-D3A1217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0F7C-3A15-4D78-8880-32A49706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3ED8-4503-428A-B036-975D1AB2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868E-AC05-47F1-B35E-B7A20D9A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F819-B6C8-489A-86BF-5B23609C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5B55-161A-425F-91A4-458EDAEA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2C6A-6EE4-47A4-8EE5-1067DC3F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44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883C-3BE6-4149-A9B3-6969C9CB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5919-CC6B-482C-AE99-B34D68EB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67EF-690F-4B77-B465-95E2CFB1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F37A-0585-45BA-B4A3-C47F49AB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0417-D673-4911-9942-05EC3374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2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53B3-0AF5-483B-BF91-53D1E1D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D73-6D6A-4D5B-9ADA-C4630FFDE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626E-1A4B-4A11-81E1-D6AF035F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1C7D-2214-4038-AB8F-B756EA3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EBC99-6725-4DB8-97B2-33EE73AB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E1DF7-CE9A-43D8-AC7F-15B5D489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6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9102-8753-43CD-9D85-AC6BD9C2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B5A-3E4B-424F-9C18-E08A5035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E8EBA-2F25-4990-932F-127C6E2EB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BE8C-2B81-4429-A8BE-09F1EF86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8729E-A921-4592-AEBF-464053EC3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EB1D7-CD96-49E2-985D-58CF34F0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24553-7366-450C-9066-64FD942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694C0-EBC8-4E75-989E-680F1527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55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A6ED-F7C6-485D-82A5-E1071A6D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98676-6770-43C8-8E7E-B060FBF0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767FC-B19F-4CA4-A36D-64E92D63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F0954-75D7-43C7-A3CA-E30B8307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2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CD6C9-8488-4D2E-A7E2-0E271B51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CBF3-A2F9-4E8A-8589-9FEC59C7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53FC5-398D-4B93-A239-BF4C6B6E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00E-6B99-42AA-96F9-D14AC920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8E48-D12F-4426-9415-1FE97047B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3FFE-CC8A-4486-8994-ABE99B4ED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6DC90-ACD1-443C-B3A4-08484EFC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A869-569A-480F-A2BD-6FE49B31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1A-C644-489D-98C5-150D725C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9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BAD3-4142-40B8-8091-E50860B6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97CD-A543-40B3-B150-5E1E1A71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1A6D-E528-4B80-9D2F-2EE7B127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311DA-C453-479E-AB68-107A2B2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C180-5D57-4EB8-9B34-6C203F81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29642-D8BF-4678-8D3A-EF3FE120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8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4173F-2B70-4641-A9E0-0E397576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2C761-C847-4E49-B021-F7BB2706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CD0A-ED60-4766-B0B5-5A179E83F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900A-912B-46A5-8E3D-633CDDEF1D9E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FE29-9434-4922-B13A-8FA5A517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FFBB-1C1F-4242-BA62-2F195E224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1F76-E6F2-45D3-9A20-4B9EDFBE2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8DF948-43A5-419F-9E8C-75EB6CF332ED}"/>
              </a:ext>
            </a:extLst>
          </p:cNvPr>
          <p:cNvSpPr/>
          <p:nvPr/>
        </p:nvSpPr>
        <p:spPr>
          <a:xfrm>
            <a:off x="4309142" y="1171142"/>
            <a:ext cx="3355597" cy="1744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D9A03-A33A-4054-A407-1FC77823E621}"/>
              </a:ext>
            </a:extLst>
          </p:cNvPr>
          <p:cNvSpPr/>
          <p:nvPr/>
        </p:nvSpPr>
        <p:spPr>
          <a:xfrm>
            <a:off x="4462941" y="128614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C9554-2F1E-435A-ADCB-DAE5C2A6AC8A}"/>
              </a:ext>
            </a:extLst>
          </p:cNvPr>
          <p:cNvSpPr/>
          <p:nvPr/>
        </p:nvSpPr>
        <p:spPr>
          <a:xfrm>
            <a:off x="4914548" y="129837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EE494-F44B-4D85-94FA-56EF57AD2C07}"/>
              </a:ext>
            </a:extLst>
          </p:cNvPr>
          <p:cNvSpPr/>
          <p:nvPr/>
        </p:nvSpPr>
        <p:spPr>
          <a:xfrm>
            <a:off x="5366155" y="129837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FC7D2-084B-496B-910A-C47055086E66}"/>
              </a:ext>
            </a:extLst>
          </p:cNvPr>
          <p:cNvSpPr/>
          <p:nvPr/>
        </p:nvSpPr>
        <p:spPr>
          <a:xfrm>
            <a:off x="5817762" y="1305716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8181F-06E2-4A04-8359-F057CF1D8E56}"/>
              </a:ext>
            </a:extLst>
          </p:cNvPr>
          <p:cNvSpPr/>
          <p:nvPr/>
        </p:nvSpPr>
        <p:spPr>
          <a:xfrm>
            <a:off x="6269369" y="1305716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B40A60-BBF2-456C-9612-A3096E3F945D}"/>
              </a:ext>
            </a:extLst>
          </p:cNvPr>
          <p:cNvSpPr/>
          <p:nvPr/>
        </p:nvSpPr>
        <p:spPr>
          <a:xfrm>
            <a:off x="6720976" y="130711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36C02-36D8-47A6-8183-B0E2B6D2BE35}"/>
              </a:ext>
            </a:extLst>
          </p:cNvPr>
          <p:cNvSpPr/>
          <p:nvPr/>
        </p:nvSpPr>
        <p:spPr>
          <a:xfrm>
            <a:off x="7168390" y="129837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D410-A586-4667-9650-DCF10DF96118}"/>
              </a:ext>
            </a:extLst>
          </p:cNvPr>
          <p:cNvSpPr/>
          <p:nvPr/>
        </p:nvSpPr>
        <p:spPr>
          <a:xfrm>
            <a:off x="4455950" y="169860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A27E9-58D3-4AB5-B2BD-D8C41F058E39}"/>
              </a:ext>
            </a:extLst>
          </p:cNvPr>
          <p:cNvSpPr/>
          <p:nvPr/>
        </p:nvSpPr>
        <p:spPr>
          <a:xfrm>
            <a:off x="4907557" y="171083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D06116-DA0F-45F7-BB30-8D8ED870DF2A}"/>
              </a:ext>
            </a:extLst>
          </p:cNvPr>
          <p:cNvSpPr/>
          <p:nvPr/>
        </p:nvSpPr>
        <p:spPr>
          <a:xfrm>
            <a:off x="5359164" y="171083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DBF3F0-027D-4D14-9B6F-BBA6A9376B44}"/>
              </a:ext>
            </a:extLst>
          </p:cNvPr>
          <p:cNvSpPr/>
          <p:nvPr/>
        </p:nvSpPr>
        <p:spPr>
          <a:xfrm>
            <a:off x="5810771" y="171817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6C0504-1E5E-45E3-B107-A9F3685AF0E2}"/>
              </a:ext>
            </a:extLst>
          </p:cNvPr>
          <p:cNvSpPr/>
          <p:nvPr/>
        </p:nvSpPr>
        <p:spPr>
          <a:xfrm>
            <a:off x="6262378" y="171817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B40455-DE93-411E-88DD-BE36070BFEB3}"/>
              </a:ext>
            </a:extLst>
          </p:cNvPr>
          <p:cNvSpPr/>
          <p:nvPr/>
        </p:nvSpPr>
        <p:spPr>
          <a:xfrm>
            <a:off x="6713985" y="171957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440A9-4D8A-48C6-AC6A-C098BF398711}"/>
              </a:ext>
            </a:extLst>
          </p:cNvPr>
          <p:cNvSpPr/>
          <p:nvPr/>
        </p:nvSpPr>
        <p:spPr>
          <a:xfrm>
            <a:off x="7161399" y="171083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94E1A9-D38C-4FAC-9317-5C43972F877A}"/>
              </a:ext>
            </a:extLst>
          </p:cNvPr>
          <p:cNvSpPr/>
          <p:nvPr/>
        </p:nvSpPr>
        <p:spPr>
          <a:xfrm>
            <a:off x="4457348" y="211105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D3BFB-2F13-415F-865D-CB6A18118A14}"/>
              </a:ext>
            </a:extLst>
          </p:cNvPr>
          <p:cNvSpPr/>
          <p:nvPr/>
        </p:nvSpPr>
        <p:spPr>
          <a:xfrm>
            <a:off x="4908955" y="212329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1DAB03-CF72-4BE5-8690-8D049AE02340}"/>
              </a:ext>
            </a:extLst>
          </p:cNvPr>
          <p:cNvSpPr/>
          <p:nvPr/>
        </p:nvSpPr>
        <p:spPr>
          <a:xfrm>
            <a:off x="5360562" y="212329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A175F4-3908-444E-AF04-B0B06529529B}"/>
              </a:ext>
            </a:extLst>
          </p:cNvPr>
          <p:cNvSpPr/>
          <p:nvPr/>
        </p:nvSpPr>
        <p:spPr>
          <a:xfrm>
            <a:off x="5812169" y="213063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1D848-924E-42F4-B494-FB34A80FE0BA}"/>
              </a:ext>
            </a:extLst>
          </p:cNvPr>
          <p:cNvSpPr/>
          <p:nvPr/>
        </p:nvSpPr>
        <p:spPr>
          <a:xfrm>
            <a:off x="6263776" y="213063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CC7BC-2F64-4C9C-A390-DE3F6B74ACC5}"/>
              </a:ext>
            </a:extLst>
          </p:cNvPr>
          <p:cNvSpPr/>
          <p:nvPr/>
        </p:nvSpPr>
        <p:spPr>
          <a:xfrm>
            <a:off x="6715383" y="213203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7F348-B176-4FC1-973C-2EFCFF748514}"/>
              </a:ext>
            </a:extLst>
          </p:cNvPr>
          <p:cNvSpPr/>
          <p:nvPr/>
        </p:nvSpPr>
        <p:spPr>
          <a:xfrm>
            <a:off x="7162797" y="212329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04768-CF7A-45B6-AD50-D28E78752BC5}"/>
              </a:ext>
            </a:extLst>
          </p:cNvPr>
          <p:cNvSpPr/>
          <p:nvPr/>
        </p:nvSpPr>
        <p:spPr>
          <a:xfrm>
            <a:off x="4458746" y="252351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A63C4-68EF-4EA5-99A1-47EF78942F82}"/>
              </a:ext>
            </a:extLst>
          </p:cNvPr>
          <p:cNvSpPr/>
          <p:nvPr/>
        </p:nvSpPr>
        <p:spPr>
          <a:xfrm>
            <a:off x="4910353" y="252736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A90DD5-19F7-4911-9DA1-BD4D69175525}"/>
              </a:ext>
            </a:extLst>
          </p:cNvPr>
          <p:cNvSpPr/>
          <p:nvPr/>
        </p:nvSpPr>
        <p:spPr>
          <a:xfrm>
            <a:off x="5361960" y="253575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0A315-0F99-4E63-A708-1416C5C13C68}"/>
              </a:ext>
            </a:extLst>
          </p:cNvPr>
          <p:cNvSpPr/>
          <p:nvPr/>
        </p:nvSpPr>
        <p:spPr>
          <a:xfrm>
            <a:off x="5813567" y="253470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CD224D-24DC-489D-869C-1B492A510FAB}"/>
              </a:ext>
            </a:extLst>
          </p:cNvPr>
          <p:cNvSpPr/>
          <p:nvPr/>
        </p:nvSpPr>
        <p:spPr>
          <a:xfrm>
            <a:off x="6265174" y="253470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A69363-6549-43A7-86A5-5CFC0C11B350}"/>
              </a:ext>
            </a:extLst>
          </p:cNvPr>
          <p:cNvSpPr/>
          <p:nvPr/>
        </p:nvSpPr>
        <p:spPr>
          <a:xfrm>
            <a:off x="6716781" y="253610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CAF32-4827-49A7-953A-89373828739C}"/>
              </a:ext>
            </a:extLst>
          </p:cNvPr>
          <p:cNvSpPr/>
          <p:nvPr/>
        </p:nvSpPr>
        <p:spPr>
          <a:xfrm>
            <a:off x="7164195" y="253575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1041CF-BBB0-4C6A-B8BF-B030D4A38705}"/>
              </a:ext>
            </a:extLst>
          </p:cNvPr>
          <p:cNvSpPr txBox="1"/>
          <p:nvPr/>
        </p:nvSpPr>
        <p:spPr>
          <a:xfrm>
            <a:off x="2339318" y="1275143"/>
            <a:ext cx="117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Original Pixel px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88C5AD-A4F0-4F51-A178-027E2847D1AA}"/>
              </a:ext>
            </a:extLst>
          </p:cNvPr>
          <p:cNvSpPr/>
          <p:nvPr/>
        </p:nvSpPr>
        <p:spPr>
          <a:xfrm>
            <a:off x="4376254" y="2085018"/>
            <a:ext cx="922790" cy="7265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EABD37-5D7C-471A-80DF-12B98BAD1D13}"/>
              </a:ext>
            </a:extLst>
          </p:cNvPr>
          <p:cNvSpPr txBox="1"/>
          <p:nvPr/>
        </p:nvSpPr>
        <p:spPr>
          <a:xfrm>
            <a:off x="2215642" y="2260663"/>
            <a:ext cx="1559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interpolierter Pixel px‘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C8E59D-D802-41C3-90F9-4DF173D8A52F}"/>
              </a:ext>
            </a:extLst>
          </p:cNvPr>
          <p:cNvCxnSpPr/>
          <p:nvPr/>
        </p:nvCxnSpPr>
        <p:spPr>
          <a:xfrm>
            <a:off x="3872156" y="2399162"/>
            <a:ext cx="3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14B5C-6804-4361-B66A-108752478249}"/>
              </a:ext>
            </a:extLst>
          </p:cNvPr>
          <p:cNvCxnSpPr/>
          <p:nvPr/>
        </p:nvCxnSpPr>
        <p:spPr>
          <a:xfrm>
            <a:off x="3865165" y="1427436"/>
            <a:ext cx="3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278EC-9887-49E7-B715-ED06ABC428B0}"/>
              </a:ext>
            </a:extLst>
          </p:cNvPr>
          <p:cNvSpPr/>
          <p:nvPr/>
        </p:nvSpPr>
        <p:spPr>
          <a:xfrm>
            <a:off x="4309142" y="3441411"/>
            <a:ext cx="3355597" cy="1744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6C08FC-3C1C-4E6C-93F5-2A21DB387BC6}"/>
              </a:ext>
            </a:extLst>
          </p:cNvPr>
          <p:cNvSpPr/>
          <p:nvPr/>
        </p:nvSpPr>
        <p:spPr>
          <a:xfrm>
            <a:off x="4462941" y="355641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BDC89C-3F76-4153-A283-FFB1801D68C8}"/>
              </a:ext>
            </a:extLst>
          </p:cNvPr>
          <p:cNvSpPr/>
          <p:nvPr/>
        </p:nvSpPr>
        <p:spPr>
          <a:xfrm>
            <a:off x="4914548" y="356864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DBCC79-266F-497A-8130-E02BC7227F14}"/>
              </a:ext>
            </a:extLst>
          </p:cNvPr>
          <p:cNvSpPr/>
          <p:nvPr/>
        </p:nvSpPr>
        <p:spPr>
          <a:xfrm>
            <a:off x="5366155" y="356864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4F61BE-D351-4F1C-809C-33E91D44FEFF}"/>
              </a:ext>
            </a:extLst>
          </p:cNvPr>
          <p:cNvSpPr/>
          <p:nvPr/>
        </p:nvSpPr>
        <p:spPr>
          <a:xfrm>
            <a:off x="5817762" y="357598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86B459-B382-4236-A2CE-42DDBF8FF7DA}"/>
              </a:ext>
            </a:extLst>
          </p:cNvPr>
          <p:cNvSpPr/>
          <p:nvPr/>
        </p:nvSpPr>
        <p:spPr>
          <a:xfrm>
            <a:off x="6269369" y="3575985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4FE91B-E2F7-4019-AED8-36454704C92E}"/>
              </a:ext>
            </a:extLst>
          </p:cNvPr>
          <p:cNvSpPr/>
          <p:nvPr/>
        </p:nvSpPr>
        <p:spPr>
          <a:xfrm>
            <a:off x="6720976" y="357738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E53928-ACA8-4700-B660-84D898A31584}"/>
              </a:ext>
            </a:extLst>
          </p:cNvPr>
          <p:cNvSpPr/>
          <p:nvPr/>
        </p:nvSpPr>
        <p:spPr>
          <a:xfrm>
            <a:off x="7168390" y="356864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B79A2D-EDF1-4FF6-AC13-82394EC76364}"/>
              </a:ext>
            </a:extLst>
          </p:cNvPr>
          <p:cNvSpPr/>
          <p:nvPr/>
        </p:nvSpPr>
        <p:spPr>
          <a:xfrm>
            <a:off x="4455950" y="3968869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372600-5314-4F7D-9F9E-9BDA59A27F1F}"/>
              </a:ext>
            </a:extLst>
          </p:cNvPr>
          <p:cNvSpPr/>
          <p:nvPr/>
        </p:nvSpPr>
        <p:spPr>
          <a:xfrm>
            <a:off x="4907557" y="398110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3424C4-3CB8-452D-9604-06557FDFC2FB}"/>
              </a:ext>
            </a:extLst>
          </p:cNvPr>
          <p:cNvSpPr/>
          <p:nvPr/>
        </p:nvSpPr>
        <p:spPr>
          <a:xfrm>
            <a:off x="5359164" y="398110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BA67F-565A-4703-B306-4001A135C076}"/>
              </a:ext>
            </a:extLst>
          </p:cNvPr>
          <p:cNvSpPr/>
          <p:nvPr/>
        </p:nvSpPr>
        <p:spPr>
          <a:xfrm>
            <a:off x="5810771" y="398844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8917BC-CD8A-4744-B696-526C984CCA1C}"/>
              </a:ext>
            </a:extLst>
          </p:cNvPr>
          <p:cNvSpPr/>
          <p:nvPr/>
        </p:nvSpPr>
        <p:spPr>
          <a:xfrm>
            <a:off x="6262378" y="3988444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BA366C-1C3D-433F-B060-96A8799D04AC}"/>
              </a:ext>
            </a:extLst>
          </p:cNvPr>
          <p:cNvSpPr/>
          <p:nvPr/>
        </p:nvSpPr>
        <p:spPr>
          <a:xfrm>
            <a:off x="6713985" y="398984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FDFE12-4085-4730-8136-7876DFFA08F3}"/>
              </a:ext>
            </a:extLst>
          </p:cNvPr>
          <p:cNvSpPr/>
          <p:nvPr/>
        </p:nvSpPr>
        <p:spPr>
          <a:xfrm>
            <a:off x="7161399" y="398110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4F906B-6589-442F-8CCD-63FB7653A4DB}"/>
              </a:ext>
            </a:extLst>
          </p:cNvPr>
          <p:cNvSpPr/>
          <p:nvPr/>
        </p:nvSpPr>
        <p:spPr>
          <a:xfrm>
            <a:off x="4457348" y="4381328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B8106B-DE2C-43A8-A80B-8E6574308306}"/>
              </a:ext>
            </a:extLst>
          </p:cNvPr>
          <p:cNvSpPr/>
          <p:nvPr/>
        </p:nvSpPr>
        <p:spPr>
          <a:xfrm>
            <a:off x="4908955" y="439356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0FEA9D-D6D7-4498-9DDB-D092B17C71C3}"/>
              </a:ext>
            </a:extLst>
          </p:cNvPr>
          <p:cNvSpPr/>
          <p:nvPr/>
        </p:nvSpPr>
        <p:spPr>
          <a:xfrm>
            <a:off x="5360562" y="439356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4C67EA-115A-4FED-9F18-95292B814352}"/>
              </a:ext>
            </a:extLst>
          </p:cNvPr>
          <p:cNvSpPr/>
          <p:nvPr/>
        </p:nvSpPr>
        <p:spPr>
          <a:xfrm>
            <a:off x="5812169" y="440090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07FF19-D9C8-45AA-AEAC-D84478E08570}"/>
              </a:ext>
            </a:extLst>
          </p:cNvPr>
          <p:cNvSpPr/>
          <p:nvPr/>
        </p:nvSpPr>
        <p:spPr>
          <a:xfrm>
            <a:off x="6263776" y="440090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E3BFF1-7110-468C-96E3-97A9EEDFFB6A}"/>
              </a:ext>
            </a:extLst>
          </p:cNvPr>
          <p:cNvSpPr/>
          <p:nvPr/>
        </p:nvSpPr>
        <p:spPr>
          <a:xfrm>
            <a:off x="6715383" y="440230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A72120-C4E4-4BD7-B950-9E8F85DFD49E}"/>
              </a:ext>
            </a:extLst>
          </p:cNvPr>
          <p:cNvSpPr/>
          <p:nvPr/>
        </p:nvSpPr>
        <p:spPr>
          <a:xfrm>
            <a:off x="7162797" y="439356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A3EBCB-D6E1-47F1-BA78-8A146AD922FA}"/>
              </a:ext>
            </a:extLst>
          </p:cNvPr>
          <p:cNvSpPr/>
          <p:nvPr/>
        </p:nvSpPr>
        <p:spPr>
          <a:xfrm>
            <a:off x="4458746" y="4793787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3BDB9-66A9-4431-BD96-CBA2F18645C8}"/>
              </a:ext>
            </a:extLst>
          </p:cNvPr>
          <p:cNvSpPr/>
          <p:nvPr/>
        </p:nvSpPr>
        <p:spPr>
          <a:xfrm>
            <a:off x="4910353" y="4797632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32383B-658F-48AD-9654-C96008539882}"/>
              </a:ext>
            </a:extLst>
          </p:cNvPr>
          <p:cNvSpPr/>
          <p:nvPr/>
        </p:nvSpPr>
        <p:spPr>
          <a:xfrm>
            <a:off x="5361960" y="480602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628047-E847-4D66-BBB1-2252F9B23564}"/>
              </a:ext>
            </a:extLst>
          </p:cNvPr>
          <p:cNvSpPr/>
          <p:nvPr/>
        </p:nvSpPr>
        <p:spPr>
          <a:xfrm>
            <a:off x="5813567" y="480497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543EED-C179-4E1F-ACF9-A24F5D95FF15}"/>
              </a:ext>
            </a:extLst>
          </p:cNvPr>
          <p:cNvSpPr/>
          <p:nvPr/>
        </p:nvSpPr>
        <p:spPr>
          <a:xfrm>
            <a:off x="6265174" y="4804973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A9EC08-D40C-42DF-9626-4660B9F70F1E}"/>
              </a:ext>
            </a:extLst>
          </p:cNvPr>
          <p:cNvSpPr/>
          <p:nvPr/>
        </p:nvSpPr>
        <p:spPr>
          <a:xfrm>
            <a:off x="6716781" y="4806371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AD2D29-64AD-4672-B52C-321F4E8F70E1}"/>
              </a:ext>
            </a:extLst>
          </p:cNvPr>
          <p:cNvSpPr/>
          <p:nvPr/>
        </p:nvSpPr>
        <p:spPr>
          <a:xfrm>
            <a:off x="7164195" y="4806020"/>
            <a:ext cx="293615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EEAA6E7-9632-4061-997C-F49D9E0DB00E}"/>
              </a:ext>
            </a:extLst>
          </p:cNvPr>
          <p:cNvSpPr/>
          <p:nvPr/>
        </p:nvSpPr>
        <p:spPr>
          <a:xfrm>
            <a:off x="4837649" y="3429000"/>
            <a:ext cx="2259437" cy="17449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C9D026-1297-4930-8047-6FF3B0D6364A}"/>
              </a:ext>
            </a:extLst>
          </p:cNvPr>
          <p:cNvSpPr txBox="1"/>
          <p:nvPr/>
        </p:nvSpPr>
        <p:spPr>
          <a:xfrm>
            <a:off x="4971870" y="5490110"/>
            <a:ext cx="218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Genutzer Sensorbereich bei verändertem Seitenverhältnis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A925D4-DFB9-4E5D-9B4E-B93F47B0ECFA}"/>
              </a:ext>
            </a:extLst>
          </p:cNvPr>
          <p:cNvCxnSpPr>
            <a:cxnSpLocks/>
          </p:cNvCxnSpPr>
          <p:nvPr/>
        </p:nvCxnSpPr>
        <p:spPr>
          <a:xfrm flipV="1">
            <a:off x="5957578" y="5253433"/>
            <a:ext cx="0" cy="30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31868BA-B514-4912-9450-549D6938670A}"/>
              </a:ext>
            </a:extLst>
          </p:cNvPr>
          <p:cNvSpPr txBox="1"/>
          <p:nvPr/>
        </p:nvSpPr>
        <p:spPr>
          <a:xfrm>
            <a:off x="3745909" y="66457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6EAF48-DEB7-456A-9A1C-D4949B1210A2}"/>
              </a:ext>
            </a:extLst>
          </p:cNvPr>
          <p:cNvSpPr txBox="1"/>
          <p:nvPr/>
        </p:nvSpPr>
        <p:spPr>
          <a:xfrm>
            <a:off x="3745909" y="323238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8324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14</cp:revision>
  <dcterms:created xsi:type="dcterms:W3CDTF">2018-05-01T12:55:17Z</dcterms:created>
  <dcterms:modified xsi:type="dcterms:W3CDTF">2018-05-01T13:12:37Z</dcterms:modified>
</cp:coreProperties>
</file>