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6FA5-E069-47CB-8F5D-85063590C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94993-9710-40E0-B1E6-57A3E11BD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472-05E1-4339-97C5-50B447B3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A4F03-AC95-49FE-A8D9-481391C7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8278-F748-4E4F-B6C2-EAFD31A6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93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5DA8-29B4-4ED0-BC6A-062B6942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0D11F-AD42-4ACF-84AF-6821403F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B339-5B4F-4C28-BBDC-5FF4ADC5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976A-5D59-4C5F-84D3-70FA3028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7E3B-BC73-4405-BE32-F67369D8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6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87747-C305-405E-A7E2-984A6A6C5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1694A-8C34-49CB-86E1-F0048E42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7CED-A4D6-4883-9210-8C7CE33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2C89-3810-49C6-A61C-2058E017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D52D-F1A3-4D39-A8B9-AF659C98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1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F28A-6391-4854-AFCA-996B9239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C777-BFF9-4A83-9939-B11B8EF0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CF62-39CC-4E5B-8EB3-B50609F8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F385-F7FB-441C-A6C7-2C8C8DD6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B3D7-31D1-4313-ABE1-62F833B0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99B5-A826-4440-B367-71113892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CEFCB-18BA-4D72-AB7F-0B16FD42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1CA1-39BA-434A-BB32-B9A0B16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F318-A461-4586-A505-AAD7124C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61F53-3C6A-4E39-BF45-AB8E0ED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66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3A74-E92E-4ADB-BF05-D8D86E4A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5D90-4AA5-459E-8DE7-E6654BC70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BDEB4-7550-4CCE-8AF5-F2FF4E84F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4B067-C843-4F5F-9A43-2F59C896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6730A-796A-4F3A-8711-8E5DC116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B452F-C617-4238-8CDA-FFDD8C90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9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652-B14F-44C5-9E8C-9EE6B840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4F1D-7682-416D-9DD3-F5CB3B59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F15A3-1D12-4B2A-B311-1F9A15B8B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F347D-C47F-413E-BCCD-9F6659107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A66A3-016F-4B0E-BCE9-8011A696C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98C6F-A94B-40F0-8765-960AD6C6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1C77B-15C1-44E0-9FC8-639F2E96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D9584-FD36-444F-8D2A-8BAB2650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4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34A3-C6BC-47BB-9E24-A55EE0A4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769DE-8C14-4B0B-8BF0-6986855F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8F9AC-1553-4F31-8232-19FCA04D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79C6D-6D10-4C3C-ABE4-E1A16474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51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8D450-D77C-46BF-AEE9-640DB62D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04485-AD0E-496C-89B8-462043F7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125E-741C-4031-8E8C-B77FEE59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02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3A0A-C54E-4608-B692-1825FD41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C769-E2FC-4640-BA12-0A5A927F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138B-91B8-4A8B-89A4-C4BA23B1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9BCFA-AA00-4EF1-90D0-4A8075F1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E65CB-E1E6-49D6-9AEC-52AC4407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D247F-B013-435E-96D5-19641129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0A8B-8939-4B80-9D6B-B7FC2309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E28BB-C4C9-41DA-9CE5-5004DF0E9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553C-4A9D-4F8C-AFF9-68ACF1453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B72B-9BAE-442C-BBC7-A5476EA7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55CC2-2F23-45BD-A6E1-6C7BD3EF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8B3C9-582D-4B60-A784-43E51F86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8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B4DF5-F797-48E5-A9CA-554BA4EF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ACFF-F778-432A-9338-646C45B0A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B046-BC54-4EBC-8F06-E144B8AAD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69DC-36FE-4A1F-8BE9-F0DF138E9C3E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0DBD-1E14-403B-BFAF-1071F8FF3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F595-566B-426D-A9BB-C974D218C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CB78-2FF6-47DD-8F28-EA0BA6CC36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3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2E4BB-AD26-49E9-9209-A5D2C1863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60" y="132127"/>
            <a:ext cx="4053240" cy="329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EEE54-5FE6-488E-9A0B-51BA0474D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127"/>
            <a:ext cx="4116563" cy="3296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89C8F-F658-45A2-B2BB-5852B32E7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42" y="3427703"/>
            <a:ext cx="3638026" cy="3392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76317-9F35-4312-909B-7F141CD2C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177295" cy="3391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F61E43-0283-411B-850E-7C10685313AE}"/>
              </a:ext>
            </a:extLst>
          </p:cNvPr>
          <p:cNvSpPr txBox="1"/>
          <p:nvPr/>
        </p:nvSpPr>
        <p:spPr>
          <a:xfrm>
            <a:off x="192947" y="503339"/>
            <a:ext cx="166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Different Resolutions and different Cameras</a:t>
            </a:r>
          </a:p>
        </p:txBody>
      </p:sp>
    </p:spTree>
    <p:extLst>
      <p:ext uri="{BB962C8B-B14F-4D97-AF65-F5344CB8AC3E}">
        <p14:creationId xmlns:p14="http://schemas.microsoft.com/office/powerpoint/2010/main" val="222193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2D1CF-0E69-4AA3-AB86-E8E51A15168F}"/>
              </a:ext>
            </a:extLst>
          </p:cNvPr>
          <p:cNvSpPr txBox="1"/>
          <p:nvPr/>
        </p:nvSpPr>
        <p:spPr>
          <a:xfrm>
            <a:off x="192947" y="503339"/>
            <a:ext cx="166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Same Resolutions and different Cameras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9A2BE8-BF51-436C-9F18-C8EA6FEA0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69" y="176169"/>
            <a:ext cx="4517532" cy="32528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B0F542-B96F-4461-8939-29FD9F9FC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8127"/>
            <a:ext cx="3953427" cy="33008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0A90FD-2699-4894-B1CA-2A96F983C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15" y="3429000"/>
            <a:ext cx="4147840" cy="3429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78A9A9-D536-475A-B4A4-883B53046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428998"/>
            <a:ext cx="423742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0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77B89-5DF2-482C-8261-6F0D5FB6DF9D}"/>
              </a:ext>
            </a:extLst>
          </p:cNvPr>
          <p:cNvSpPr txBox="1"/>
          <p:nvPr/>
        </p:nvSpPr>
        <p:spPr>
          <a:xfrm>
            <a:off x="192947" y="503339"/>
            <a:ext cx="1661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Same Resolutions and same Cameras</a:t>
            </a:r>
          </a:p>
          <a:p>
            <a:r>
              <a:rPr lang="de-DE" dirty="0"/>
              <a:t>Points found by Hand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44434-31C0-48D9-A90F-25D5C383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78" y="0"/>
            <a:ext cx="3877822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057F72-01EB-4571-A31E-19EAC97A8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11" y="0"/>
            <a:ext cx="3861869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22BAF6-E63B-4B08-BFBE-A0FD8778F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08" y="3429000"/>
            <a:ext cx="3616592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D9A116-BA43-42AF-8CC5-B19D4F5E3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9000"/>
            <a:ext cx="36779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7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A2FB-7F83-4B96-9054-873F0A00583C}"/>
              </a:ext>
            </a:extLst>
          </p:cNvPr>
          <p:cNvSpPr txBox="1"/>
          <p:nvPr/>
        </p:nvSpPr>
        <p:spPr>
          <a:xfrm>
            <a:off x="192947" y="503339"/>
            <a:ext cx="1661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Same Resolutions and same Cameras</a:t>
            </a:r>
          </a:p>
          <a:p>
            <a:r>
              <a:rPr lang="de-DE" dirty="0"/>
              <a:t>Mathematica detected Points</a:t>
            </a:r>
          </a:p>
        </p:txBody>
      </p:sp>
    </p:spTree>
    <p:extLst>
      <p:ext uri="{BB962C8B-B14F-4D97-AF65-F5344CB8AC3E}">
        <p14:creationId xmlns:p14="http://schemas.microsoft.com/office/powerpoint/2010/main" val="36846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7FB50-6C88-45CB-9A36-0F4867937892}"/>
              </a:ext>
            </a:extLst>
          </p:cNvPr>
          <p:cNvSpPr txBox="1"/>
          <p:nvPr/>
        </p:nvSpPr>
        <p:spPr>
          <a:xfrm>
            <a:off x="192947" y="503339"/>
            <a:ext cx="166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Different Resolutions and same Cameras</a:t>
            </a:r>
          </a:p>
        </p:txBody>
      </p:sp>
    </p:spTree>
    <p:extLst>
      <p:ext uri="{BB962C8B-B14F-4D97-AF65-F5344CB8AC3E}">
        <p14:creationId xmlns:p14="http://schemas.microsoft.com/office/powerpoint/2010/main" val="50678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9</cp:revision>
  <dcterms:created xsi:type="dcterms:W3CDTF">2018-03-21T08:35:18Z</dcterms:created>
  <dcterms:modified xsi:type="dcterms:W3CDTF">2018-03-21T10:13:31Z</dcterms:modified>
</cp:coreProperties>
</file>