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6A67-0DF5-420D-8050-731E12C8B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DC9AE-BBD6-4B21-B7DA-0177EA495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9E73F-FF00-49ED-8FF1-3DA57F72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E399-C11B-4F4B-BF44-BAF4FF8AB2D0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EF512-DE5B-4E5F-A8BE-6E6B6BC3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FE752-75B1-48AE-8F63-F8C5D27D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FC87-7B2A-4FAE-B4F8-9794244064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00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93A0-719C-41DF-902E-B5AEFA13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ACB6B-8F45-4ED7-8749-52960EC7D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E5A9-134F-4D8F-A103-C67213F2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E399-C11B-4F4B-BF44-BAF4FF8AB2D0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B998-345A-43BF-B197-829E713D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FA325-2FF8-4759-8449-5D24DA58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FC87-7B2A-4FAE-B4F8-9794244064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94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1F1B5-345B-4229-B784-794F3FA9D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5D468-9280-4C8B-9A07-AF74B1653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8778-C565-438D-9BDF-360798C7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E399-C11B-4F4B-BF44-BAF4FF8AB2D0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C71DA-8770-4467-BC5C-A1F37EDF7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DD4BD-3FE3-4137-922A-AF358560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FC87-7B2A-4FAE-B4F8-9794244064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20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68E2-30F4-4B90-9BE2-26FBB28C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A4601-10B2-41B8-9B12-2DAE3C27C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BE639-9100-4DEC-97BF-36AC7FA9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E399-C11B-4F4B-BF44-BAF4FF8AB2D0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AA02-2B4A-4BF9-8B7A-FDE986A5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D390D-1736-40F8-9E79-7A951875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FC87-7B2A-4FAE-B4F8-9794244064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73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FA34-A24C-4676-BCB4-5DAA1A8B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8133C-31E1-4231-B29E-7C09B1570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2A630-8B34-4DCF-8F81-5988D5BA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E399-C11B-4F4B-BF44-BAF4FF8AB2D0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A52F-0045-4ECB-B2B1-2DDAB063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777BA-A7DE-47FB-9546-B9EB1970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FC87-7B2A-4FAE-B4F8-9794244064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22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A592-EEF2-4EFF-B499-A65040FA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AB802-90E2-40EF-8E02-AF5687CCB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E945D-2488-447D-8E1F-E17EA8A2D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1AC16-EB7B-4B4E-A177-B248DF6F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E399-C11B-4F4B-BF44-BAF4FF8AB2D0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C86F4-C326-43D0-88E6-23BBC57A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16E14-1B4A-459F-8051-86DA9907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FC87-7B2A-4FAE-B4F8-9794244064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83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A472-A611-4CDF-BB14-76328F98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A217E-0583-4F44-92EE-4F46AC9E5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FA198-597C-4251-8A61-B4E8EEA80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EE9587-BC62-4AF7-82A9-067E799B1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9CCAF-41D3-4A2C-A322-FA790AB1E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0A0F7-D379-46A6-8D31-1FD97D6B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E399-C11B-4F4B-BF44-BAF4FF8AB2D0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847A6-1082-42CC-B402-AC78FDE8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7A6CD-7E5A-492F-9C2E-B15DC30C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FC87-7B2A-4FAE-B4F8-9794244064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25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8988-BE5E-44E3-98EB-E519225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73FE2-4193-49E0-A63D-276E5184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E399-C11B-4F4B-BF44-BAF4FF8AB2D0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D4C69-B758-49E4-9EB0-1F99CBE1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72D66-F41B-4687-B9CF-DEC141C0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FC87-7B2A-4FAE-B4F8-9794244064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99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3B00C-106A-464C-94BE-C35DC3CE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E399-C11B-4F4B-BF44-BAF4FF8AB2D0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706AD-5594-4A0C-9EEC-2AEFB0FA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203EC-7E6B-4C24-BC4D-605D7568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FC87-7B2A-4FAE-B4F8-9794244064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76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3020-3C62-4A48-BE09-9CA70B27E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C500-6ACB-4EC2-869B-EC06046AA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58356-2D09-4F1E-89E9-B53B1AB48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F72EB-018D-418A-9251-070108E3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E399-C11B-4F4B-BF44-BAF4FF8AB2D0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4F9A8-6F97-4DCC-A0D7-84604E2B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E55F-B9AB-47EC-ABEF-73E50A77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FC87-7B2A-4FAE-B4F8-9794244064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48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7F3C-A13E-4193-BAA7-CC19DE64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778ED-E77D-4987-AB8A-A253CE520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C7737-09FF-4C03-8509-C2F40CB2E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14FFE-27AB-4E26-8264-3A2846FB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E399-C11B-4F4B-BF44-BAF4FF8AB2D0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C7F09-65F8-44AF-88AF-F969FBA5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B4BCE-42E9-4090-8600-EA9A2F2F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FC87-7B2A-4FAE-B4F8-9794244064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27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FBCB54-8EBF-435C-820C-107C49A16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C9AC4-1BCB-4FC9-B4F3-A28D78DD7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6C753-CFA2-4C7F-9179-FFFFB327A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1E399-C11B-4F4B-BF44-BAF4FF8AB2D0}" type="datetimeFigureOut">
              <a:rPr lang="de-DE" smtClean="0"/>
              <a:t>03.04.2018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CAF86-A18A-4606-9C85-FA7BA7CC1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1C8A-F7E7-4520-B574-7CB16DC99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1FC87-7B2A-4FAE-B4F8-9794244064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69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29F0D0-C947-4B32-B11B-A47C2E376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15" y="985693"/>
            <a:ext cx="6120757" cy="4590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3ECB20-9A7D-4114-8CE3-19F6DC4377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"/>
          <a:stretch/>
        </p:blipFill>
        <p:spPr>
          <a:xfrm>
            <a:off x="5365101" y="1054897"/>
            <a:ext cx="5943601" cy="452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 Kretschmer</dc:creator>
  <cp:lastModifiedBy>Anja Kretschmer</cp:lastModifiedBy>
  <cp:revision>1</cp:revision>
  <dcterms:created xsi:type="dcterms:W3CDTF">2018-04-03T07:37:42Z</dcterms:created>
  <dcterms:modified xsi:type="dcterms:W3CDTF">2018-04-03T07:39:31Z</dcterms:modified>
</cp:coreProperties>
</file>