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6"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33CD73A-80A9-4140-8142-C68866F2599D}" type="datetimeFigureOut">
              <a:rPr lang="de-DE" smtClean="0"/>
              <a:t>04.12.2016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4025471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33CD73A-80A9-4140-8142-C68866F2599D}" type="datetimeFigureOut">
              <a:rPr lang="de-DE" smtClean="0"/>
              <a:t>04.12.2016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69333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33CD73A-80A9-4140-8142-C68866F2599D}" type="datetimeFigureOut">
              <a:rPr lang="de-DE" smtClean="0"/>
              <a:t>04.12.2016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386911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33CD73A-80A9-4140-8142-C68866F2599D}" type="datetimeFigureOut">
              <a:rPr lang="de-DE" smtClean="0"/>
              <a:t>04.12.2016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162674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3CD73A-80A9-4140-8142-C68866F2599D}" type="datetimeFigureOut">
              <a:rPr lang="de-DE" smtClean="0"/>
              <a:t>04.12.2016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92629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33CD73A-80A9-4140-8142-C68866F2599D}" type="datetimeFigureOut">
              <a:rPr lang="de-DE" smtClean="0"/>
              <a:t>04.12.2016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415630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33CD73A-80A9-4140-8142-C68866F2599D}" type="datetimeFigureOut">
              <a:rPr lang="de-DE" smtClean="0"/>
              <a:t>04.12.2016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66935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33CD73A-80A9-4140-8142-C68866F2599D}" type="datetimeFigureOut">
              <a:rPr lang="de-DE" smtClean="0"/>
              <a:t>04.12.2016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270038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CD73A-80A9-4140-8142-C68866F2599D}" type="datetimeFigureOut">
              <a:rPr lang="de-DE" smtClean="0"/>
              <a:t>04.12.2016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258400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3CD73A-80A9-4140-8142-C68866F2599D}" type="datetimeFigureOut">
              <a:rPr lang="de-DE" smtClean="0"/>
              <a:t>04.12.2016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134016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3CD73A-80A9-4140-8142-C68866F2599D}" type="datetimeFigureOut">
              <a:rPr lang="de-DE" smtClean="0"/>
              <a:t>04.12.2016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3A0C6FB-54AB-4AFF-90B3-6AB9CFC7D0A4}" type="slidenum">
              <a:rPr lang="de-DE" smtClean="0"/>
              <a:t>‹#›</a:t>
            </a:fld>
            <a:endParaRPr lang="de-DE"/>
          </a:p>
        </p:txBody>
      </p:sp>
    </p:spTree>
    <p:extLst>
      <p:ext uri="{BB962C8B-B14F-4D97-AF65-F5344CB8AC3E}">
        <p14:creationId xmlns:p14="http://schemas.microsoft.com/office/powerpoint/2010/main" val="309757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CD73A-80A9-4140-8142-C68866F2599D}" type="datetimeFigureOut">
              <a:rPr lang="de-DE" smtClean="0"/>
              <a:t>04.12.2016</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0C6FB-54AB-4AFF-90B3-6AB9CFC7D0A4}" type="slidenum">
              <a:rPr lang="de-DE" smtClean="0"/>
              <a:t>‹#›</a:t>
            </a:fld>
            <a:endParaRPr lang="de-DE"/>
          </a:p>
        </p:txBody>
      </p:sp>
    </p:spTree>
    <p:extLst>
      <p:ext uri="{BB962C8B-B14F-4D97-AF65-F5344CB8AC3E}">
        <p14:creationId xmlns:p14="http://schemas.microsoft.com/office/powerpoint/2010/main" val="3691858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Wiederholung</a:t>
            </a:r>
          </a:p>
        </p:txBody>
      </p:sp>
      <p:sp>
        <p:nvSpPr>
          <p:cNvPr id="3" name="Content Placeholder 2"/>
          <p:cNvSpPr>
            <a:spLocks noGrp="1"/>
          </p:cNvSpPr>
          <p:nvPr>
            <p:ph idx="1"/>
          </p:nvPr>
        </p:nvSpPr>
        <p:spPr/>
        <p:txBody>
          <a:bodyPr/>
          <a:lstStyle/>
          <a:p>
            <a:r>
              <a:rPr lang="de-DE" dirty="0"/>
              <a:t>Rekursion VS Iteration</a:t>
            </a:r>
          </a:p>
          <a:p>
            <a:pPr lvl="1"/>
            <a:r>
              <a:rPr lang="de-DE" dirty="0"/>
              <a:t>Anhand der Aufgaben 5.2 und 5.3</a:t>
            </a:r>
          </a:p>
          <a:p>
            <a:pPr marL="457200" lvl="1" indent="0">
              <a:buNone/>
            </a:pPr>
            <a:endParaRPr lang="de-DE" dirty="0"/>
          </a:p>
          <a:p>
            <a:r>
              <a:rPr lang="de-DE" dirty="0"/>
              <a:t>Methoden:</a:t>
            </a:r>
          </a:p>
          <a:p>
            <a:pPr lvl="1"/>
            <a:r>
              <a:rPr lang="de-DE" dirty="0"/>
              <a:t>Objektmethoden/ Klassenmethoden</a:t>
            </a:r>
          </a:p>
          <a:p>
            <a:pPr lvl="1"/>
            <a:r>
              <a:rPr lang="de-DE" dirty="0"/>
              <a:t>Beispiele</a:t>
            </a:r>
          </a:p>
          <a:p>
            <a:pPr marL="457200" lvl="1" indent="0">
              <a:buNone/>
            </a:pPr>
            <a:endParaRPr lang="de-DE" dirty="0"/>
          </a:p>
          <a:p>
            <a:r>
              <a:rPr lang="de-DE" dirty="0"/>
              <a:t>Vererbung</a:t>
            </a:r>
          </a:p>
          <a:p>
            <a:pPr lvl="1"/>
            <a:r>
              <a:rPr lang="de-DE" dirty="0"/>
              <a:t>Beispiel Aufgaben </a:t>
            </a:r>
          </a:p>
          <a:p>
            <a:pPr lvl="1"/>
            <a:r>
              <a:rPr lang="de-DE" dirty="0"/>
              <a:t>Konzept für Aufgabe</a:t>
            </a:r>
          </a:p>
          <a:p>
            <a:pPr marL="457200" lvl="1" indent="0">
              <a:buNone/>
            </a:pPr>
            <a:endParaRPr lang="de-DE" dirty="0"/>
          </a:p>
          <a:p>
            <a:endParaRPr lang="de-DE" dirty="0"/>
          </a:p>
          <a:p>
            <a:pPr lvl="1"/>
            <a:endParaRPr lang="de-DE" dirty="0"/>
          </a:p>
          <a:p>
            <a:pPr marL="0" indent="0">
              <a:buNone/>
            </a:pPr>
            <a:endParaRPr lang="de-DE" dirty="0"/>
          </a:p>
          <a:p>
            <a:pPr lvl="1"/>
            <a:endParaRPr lang="de-DE" b="1" dirty="0"/>
          </a:p>
          <a:p>
            <a:pPr marL="457200" lvl="1" indent="0">
              <a:buNone/>
            </a:pPr>
            <a:endParaRPr lang="de-DE" dirty="0"/>
          </a:p>
          <a:p>
            <a:pPr lvl="1"/>
            <a:endParaRPr lang="de-DE" dirty="0"/>
          </a:p>
          <a:p>
            <a:pPr marL="457200" lvl="1" indent="0">
              <a:buNone/>
            </a:pPr>
            <a:endParaRPr lang="de-DE" dirty="0"/>
          </a:p>
        </p:txBody>
      </p:sp>
    </p:spTree>
    <p:extLst>
      <p:ext uri="{BB962C8B-B14F-4D97-AF65-F5344CB8AC3E}">
        <p14:creationId xmlns:p14="http://schemas.microsoft.com/office/powerpoint/2010/main" val="662393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Vererbung</a:t>
            </a:r>
          </a:p>
        </p:txBody>
      </p:sp>
      <p:sp>
        <p:nvSpPr>
          <p:cNvPr id="3" name="Content Placeholder 2"/>
          <p:cNvSpPr>
            <a:spLocks noGrp="1"/>
          </p:cNvSpPr>
          <p:nvPr>
            <p:ph idx="1"/>
          </p:nvPr>
        </p:nvSpPr>
        <p:spPr/>
        <p:txBody>
          <a:bodyPr/>
          <a:lstStyle/>
          <a:p>
            <a:r>
              <a:rPr lang="de-DE" dirty="0"/>
              <a:t>Beispiel Spieleprogrammierung Enemy and Follower</a:t>
            </a:r>
            <a:endParaRPr lang="de-DE" dirty="0"/>
          </a:p>
          <a:p>
            <a:r>
              <a:rPr lang="de-DE" dirty="0"/>
              <a:t>Beispiel Code + Konzept für Aufgabe 9</a:t>
            </a:r>
          </a:p>
        </p:txBody>
      </p:sp>
    </p:spTree>
    <p:extLst>
      <p:ext uri="{BB962C8B-B14F-4D97-AF65-F5344CB8AC3E}">
        <p14:creationId xmlns:p14="http://schemas.microsoft.com/office/powerpoint/2010/main" val="258089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Rekursion vs Iteration</a:t>
            </a:r>
          </a:p>
        </p:txBody>
      </p:sp>
      <p:pic>
        <p:nvPicPr>
          <p:cNvPr id="4" name="Picture 3"/>
          <p:cNvPicPr>
            <a:picLocks noChangeAspect="1"/>
          </p:cNvPicPr>
          <p:nvPr/>
        </p:nvPicPr>
        <p:blipFill>
          <a:blip r:embed="rId2"/>
          <a:stretch>
            <a:fillRect/>
          </a:stretch>
        </p:blipFill>
        <p:spPr>
          <a:xfrm>
            <a:off x="78602" y="1464185"/>
            <a:ext cx="6300888" cy="5167312"/>
          </a:xfrm>
          <a:prstGeom prst="rect">
            <a:avLst/>
          </a:prstGeom>
        </p:spPr>
      </p:pic>
      <p:pic>
        <p:nvPicPr>
          <p:cNvPr id="5" name="Picture 4"/>
          <p:cNvPicPr>
            <a:picLocks noChangeAspect="1"/>
          </p:cNvPicPr>
          <p:nvPr/>
        </p:nvPicPr>
        <p:blipFill>
          <a:blip r:embed="rId3"/>
          <a:stretch>
            <a:fillRect/>
          </a:stretch>
        </p:blipFill>
        <p:spPr>
          <a:xfrm>
            <a:off x="5894227" y="1805820"/>
            <a:ext cx="6297773" cy="4710544"/>
          </a:xfrm>
          <a:prstGeom prst="rect">
            <a:avLst/>
          </a:prstGeom>
        </p:spPr>
      </p:pic>
    </p:spTree>
    <p:extLst>
      <p:ext uri="{BB962C8B-B14F-4D97-AF65-F5344CB8AC3E}">
        <p14:creationId xmlns:p14="http://schemas.microsoft.com/office/powerpoint/2010/main" val="194483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Rekursion VS Iteration</a:t>
            </a:r>
          </a:p>
        </p:txBody>
      </p:sp>
      <p:sp>
        <p:nvSpPr>
          <p:cNvPr id="3" name="Content Placeholder 2"/>
          <p:cNvSpPr>
            <a:spLocks noGrp="1"/>
          </p:cNvSpPr>
          <p:nvPr>
            <p:ph idx="1"/>
          </p:nvPr>
        </p:nvSpPr>
        <p:spPr/>
        <p:txBody>
          <a:bodyPr>
            <a:normAutofit/>
          </a:bodyPr>
          <a:lstStyle/>
          <a:p>
            <a:r>
              <a:rPr lang="de-DE" sz="2000" dirty="0"/>
              <a:t>Methoden können sowohl iterativ als auch rekursiv verwendet werden. Unter einer Iteration (lat. Wiederholung) versteht man die mehrfache Ausführung einer oder mehrerer Anweisungen. Die Iteration realisiert man durch Schleifen (for, while..). Mittels einer Abbruchbedingung wird die Schleife beendet.</a:t>
            </a:r>
          </a:p>
          <a:p>
            <a:endParaRPr lang="de-DE" sz="2000" dirty="0"/>
          </a:p>
          <a:p>
            <a:r>
              <a:rPr lang="de-DE" sz="2000" dirty="0"/>
              <a:t>Von Rekursion (von lateinisch recurrere = zurücklaufen) spricht man, wenn eine Methode sich selbst immer wieder aufruft bis eine Abbruchbedingung erfüllt ist. Jede Rekursion lässt sich auch in eine iterative Lösung umwandeln und umgekehrt.</a:t>
            </a:r>
          </a:p>
          <a:p>
            <a:endParaRPr lang="de-DE" sz="2000" dirty="0"/>
          </a:p>
          <a:p>
            <a:r>
              <a:rPr lang="de-DE" sz="2000" dirty="0"/>
              <a:t>Iterationen haben den Vorteil, dass sie performanter sind. Eine Rekursion kommt jedoch meistens mit weniger Quellcode aus und ist übersichtlicher, jedoch dafür speicherintensiver. Rekursionen werden allerdings oft  von Programmieranfängern schwerer verstanden.</a:t>
            </a:r>
            <a:br>
              <a:rPr lang="de-DE" sz="2000" dirty="0"/>
            </a:br>
            <a:endParaRPr lang="de-DE" sz="2000" dirty="0"/>
          </a:p>
        </p:txBody>
      </p:sp>
    </p:spTree>
    <p:extLst>
      <p:ext uri="{BB962C8B-B14F-4D97-AF65-F5344CB8AC3E}">
        <p14:creationId xmlns:p14="http://schemas.microsoft.com/office/powerpoint/2010/main" val="367506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Objektmethode/Klassenmethoden</a:t>
            </a:r>
          </a:p>
        </p:txBody>
      </p:sp>
      <p:sp>
        <p:nvSpPr>
          <p:cNvPr id="3" name="Content Placeholder 2"/>
          <p:cNvSpPr>
            <a:spLocks noGrp="1"/>
          </p:cNvSpPr>
          <p:nvPr>
            <p:ph idx="1"/>
          </p:nvPr>
        </p:nvSpPr>
        <p:spPr/>
        <p:txBody>
          <a:bodyPr>
            <a:normAutofit lnSpcReduction="10000"/>
          </a:bodyPr>
          <a:lstStyle/>
          <a:p>
            <a:r>
              <a:rPr lang="de-DE" dirty="0"/>
              <a:t>Klassen waren von beginn ab Sammelbehälter von Klassenmethoden</a:t>
            </a:r>
          </a:p>
          <a:p>
            <a:pPr lvl="1"/>
            <a:r>
              <a:rPr lang="de-DE" dirty="0"/>
              <a:t>Bis jetzt hinreichend, um beliebige Programme schreiben zu können </a:t>
            </a:r>
            <a:endParaRPr lang="de-DE" dirty="0">
              <a:sym typeface="Wingdings" panose="05000000000000000000" pitchFamily="2" charset="2"/>
            </a:endParaRPr>
          </a:p>
          <a:p>
            <a:r>
              <a:rPr lang="de-DE" dirty="0">
                <a:sym typeface="Wingdings" panose="05000000000000000000" pitchFamily="2" charset="2"/>
              </a:rPr>
              <a:t>Jetzt werden durch Klassen neue Datentypen deklariert</a:t>
            </a:r>
          </a:p>
          <a:p>
            <a:r>
              <a:rPr lang="de-DE" dirty="0">
                <a:sym typeface="Wingdings" panose="05000000000000000000" pitchFamily="2" charset="2"/>
              </a:rPr>
              <a:t>Elemente des Datentyps werden als Objekte oder Instanzen bezeichnet</a:t>
            </a:r>
          </a:p>
          <a:p>
            <a:r>
              <a:rPr lang="de-DE" dirty="0"/>
              <a:t>Warum Objekte?</a:t>
            </a:r>
          </a:p>
          <a:p>
            <a:pPr lvl="1"/>
            <a:r>
              <a:rPr lang="de-DE" dirty="0">
                <a:sym typeface="Wingdings" panose="05000000000000000000" pitchFamily="2" charset="2"/>
              </a:rPr>
              <a:t>bessere Strukturierung und Wiederverwertbarkeit</a:t>
            </a:r>
          </a:p>
          <a:p>
            <a:r>
              <a:rPr lang="de-DE" dirty="0"/>
              <a:t>Unabhängig voneinander</a:t>
            </a:r>
          </a:p>
          <a:p>
            <a:pPr lvl="1"/>
            <a:r>
              <a:rPr lang="de-DE" dirty="0"/>
              <a:t>Beispiel ein Blueprint von einem Haus aber man kann soviele Häuser daraufaufbauend bauen wie man will</a:t>
            </a:r>
          </a:p>
          <a:p>
            <a:pPr lvl="1"/>
            <a:endParaRPr lang="de-DE" dirty="0">
              <a:sym typeface="Wingdings" panose="05000000000000000000" pitchFamily="2" charset="2"/>
            </a:endParaRPr>
          </a:p>
          <a:p>
            <a:pPr marL="0" indent="0">
              <a:buNone/>
            </a:pPr>
            <a:endParaRPr lang="de-DE" dirty="0"/>
          </a:p>
          <a:p>
            <a:pPr lvl="1"/>
            <a:endParaRPr lang="de-DE" dirty="0"/>
          </a:p>
        </p:txBody>
      </p:sp>
    </p:spTree>
    <p:extLst>
      <p:ext uri="{BB962C8B-B14F-4D97-AF65-F5344CB8AC3E}">
        <p14:creationId xmlns:p14="http://schemas.microsoft.com/office/powerpoint/2010/main" val="421392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Objekte</a:t>
            </a:r>
          </a:p>
        </p:txBody>
      </p:sp>
      <p:sp>
        <p:nvSpPr>
          <p:cNvPr id="3" name="Content Placeholder 2"/>
          <p:cNvSpPr>
            <a:spLocks noGrp="1"/>
          </p:cNvSpPr>
          <p:nvPr>
            <p:ph idx="1"/>
          </p:nvPr>
        </p:nvSpPr>
        <p:spPr/>
        <p:txBody>
          <a:bodyPr>
            <a:normAutofit fontScale="92500" lnSpcReduction="10000"/>
          </a:bodyPr>
          <a:lstStyle/>
          <a:p>
            <a:r>
              <a:rPr lang="de-DE" dirty="0"/>
              <a:t>Ein Objekt erzeugen wir mit dem new-Operator</a:t>
            </a:r>
          </a:p>
          <a:p>
            <a:r>
              <a:rPr lang="de-DE" dirty="0"/>
              <a:t>Durch die Verwendung des new- Operators wird der sogenannte Konstruktor einer Klasse aufgerufen </a:t>
            </a:r>
          </a:p>
          <a:p>
            <a:pPr lvl="1"/>
            <a:r>
              <a:rPr lang="de-DE" dirty="0"/>
              <a:t>Sprich wir erstellen Objekt indem wir den Konstruktor einer Klasse aufrufen</a:t>
            </a:r>
          </a:p>
          <a:p>
            <a:pPr lvl="1"/>
            <a:r>
              <a:rPr lang="de-DE" dirty="0"/>
              <a:t>Per default bei Variablen </a:t>
            </a:r>
          </a:p>
          <a:p>
            <a:r>
              <a:rPr lang="de-DE" dirty="0"/>
              <a:t>Objektklassen besitzen keine main- Methode</a:t>
            </a:r>
          </a:p>
          <a:p>
            <a:pPr lvl="1"/>
            <a:r>
              <a:rPr lang="de-DE" dirty="0"/>
              <a:t>Sind kein Programm sondern besitztn eine „beschreibung eines Objekts“</a:t>
            </a:r>
          </a:p>
          <a:p>
            <a:pPr marL="0" indent="0">
              <a:buNone/>
            </a:pPr>
            <a:endParaRPr lang="de-DE" dirty="0"/>
          </a:p>
          <a:p>
            <a:r>
              <a:rPr lang="de-DE" dirty="0"/>
              <a:t>wenn man eine Variable zu static macht, so wird die Variable ein Element von der Klasse selbst und keine instanz der Klasse</a:t>
            </a:r>
          </a:p>
          <a:p>
            <a:pPr lvl="1"/>
            <a:r>
              <a:rPr lang="de-DE" dirty="0"/>
              <a:t>Kann nicht aufgerufen werden in anderen Klassen</a:t>
            </a:r>
          </a:p>
          <a:p>
            <a:endParaRPr lang="de-DE" dirty="0"/>
          </a:p>
          <a:p>
            <a:endParaRPr lang="de-DE" dirty="0"/>
          </a:p>
          <a:p>
            <a:pPr marL="457200" lvl="1" indent="0">
              <a:buNone/>
            </a:pPr>
            <a:endParaRPr lang="de-DE" dirty="0"/>
          </a:p>
          <a:p>
            <a:endParaRPr lang="de-DE" dirty="0"/>
          </a:p>
          <a:p>
            <a:endParaRPr lang="de-DE" dirty="0"/>
          </a:p>
        </p:txBody>
      </p:sp>
    </p:spTree>
    <p:extLst>
      <p:ext uri="{BB962C8B-B14F-4D97-AF65-F5344CB8AC3E}">
        <p14:creationId xmlns:p14="http://schemas.microsoft.com/office/powerpoint/2010/main" val="78366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de-DE" dirty="0"/>
              <a:t>Instanz Variablen</a:t>
            </a:r>
          </a:p>
        </p:txBody>
      </p:sp>
      <p:sp>
        <p:nvSpPr>
          <p:cNvPr id="5" name="Content Placeholder 2"/>
          <p:cNvSpPr>
            <a:spLocks noGrp="1"/>
          </p:cNvSpPr>
          <p:nvPr>
            <p:ph idx="1"/>
          </p:nvPr>
        </p:nvSpPr>
        <p:spPr>
          <a:xfrm>
            <a:off x="838200" y="1825625"/>
            <a:ext cx="10515600" cy="4351338"/>
          </a:xfrm>
        </p:spPr>
        <p:txBody>
          <a:bodyPr>
            <a:normAutofit/>
          </a:bodyPr>
          <a:lstStyle/>
          <a:p>
            <a:r>
              <a:rPr lang="de-DE" dirty="0"/>
              <a:t>Beispiel Code</a:t>
            </a:r>
          </a:p>
        </p:txBody>
      </p:sp>
    </p:spTree>
    <p:extLst>
      <p:ext uri="{BB962C8B-B14F-4D97-AF65-F5344CB8AC3E}">
        <p14:creationId xmlns:p14="http://schemas.microsoft.com/office/powerpoint/2010/main" val="256580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Instanzmethoden</a:t>
            </a:r>
          </a:p>
        </p:txBody>
      </p:sp>
      <p:sp>
        <p:nvSpPr>
          <p:cNvPr id="3" name="Content Placeholder 2"/>
          <p:cNvSpPr>
            <a:spLocks noGrp="1"/>
          </p:cNvSpPr>
          <p:nvPr>
            <p:ph idx="1"/>
          </p:nvPr>
        </p:nvSpPr>
        <p:spPr/>
        <p:txBody>
          <a:bodyPr/>
          <a:lstStyle/>
          <a:p>
            <a:r>
              <a:rPr lang="de-DE" dirty="0"/>
              <a:t>Beispiel Code</a:t>
            </a:r>
          </a:p>
        </p:txBody>
      </p:sp>
    </p:spTree>
    <p:extLst>
      <p:ext uri="{BB962C8B-B14F-4D97-AF65-F5344CB8AC3E}">
        <p14:creationId xmlns:p14="http://schemas.microsoft.com/office/powerpoint/2010/main" val="212418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Konstruktoren</a:t>
            </a:r>
          </a:p>
        </p:txBody>
      </p:sp>
      <p:sp>
        <p:nvSpPr>
          <p:cNvPr id="3" name="Content Placeholder 2"/>
          <p:cNvSpPr>
            <a:spLocks noGrp="1"/>
          </p:cNvSpPr>
          <p:nvPr>
            <p:ph idx="1"/>
          </p:nvPr>
        </p:nvSpPr>
        <p:spPr/>
        <p:txBody>
          <a:bodyPr/>
          <a:lstStyle/>
          <a:p>
            <a:r>
              <a:rPr lang="de-DE" dirty="0"/>
              <a:t>Konstruktor muss genau so heißen wie die Klasse selbst</a:t>
            </a:r>
          </a:p>
          <a:p>
            <a:r>
              <a:rPr lang="de-DE" dirty="0"/>
              <a:t>Sind quasi Methoden mit Parametern</a:t>
            </a:r>
          </a:p>
        </p:txBody>
      </p:sp>
    </p:spTree>
    <p:extLst>
      <p:ext uri="{BB962C8B-B14F-4D97-AF65-F5344CB8AC3E}">
        <p14:creationId xmlns:p14="http://schemas.microsoft.com/office/powerpoint/2010/main" val="345098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Vererbung</a:t>
            </a:r>
            <a:endParaRPr lang="de-DE" dirty="0"/>
          </a:p>
        </p:txBody>
      </p:sp>
      <p:sp>
        <p:nvSpPr>
          <p:cNvPr id="3" name="Content Placeholder 2"/>
          <p:cNvSpPr>
            <a:spLocks noGrp="1"/>
          </p:cNvSpPr>
          <p:nvPr>
            <p:ph idx="1"/>
          </p:nvPr>
        </p:nvSpPr>
        <p:spPr/>
        <p:txBody>
          <a:bodyPr>
            <a:normAutofit lnSpcReduction="10000"/>
          </a:bodyPr>
          <a:lstStyle/>
          <a:p>
            <a:r>
              <a:rPr lang="de-DE" dirty="0"/>
              <a:t>Nur in Objektorientierung möglich</a:t>
            </a:r>
          </a:p>
          <a:p>
            <a:r>
              <a:rPr lang="de-DE" dirty="0"/>
              <a:t>Die Idee dahinter:</a:t>
            </a:r>
          </a:p>
          <a:p>
            <a:pPr lvl="1"/>
            <a:r>
              <a:rPr lang="de-DE" dirty="0"/>
              <a:t> Wenn man eine Klasse deklarieren will und es bereits eine Klasse gibt, die Code beinhaltet, den man in der neuen Klasse haben will.</a:t>
            </a:r>
          </a:p>
          <a:p>
            <a:r>
              <a:rPr lang="de-DE" dirty="0"/>
              <a:t>Man kann Felder und Methoden erneut verwenden, ohne sie erneut zu schreiben</a:t>
            </a:r>
          </a:p>
          <a:p>
            <a:r>
              <a:rPr lang="de-DE" dirty="0"/>
              <a:t>Eine Subklasse (Sohn) beinhaltet alle Felder, Methoden und verschachtelte Klassen von iherer Superklasse(Vater)</a:t>
            </a:r>
          </a:p>
          <a:p>
            <a:r>
              <a:rPr lang="de-DE" dirty="0"/>
              <a:t>Nur Instanz Variable und Methoden können vererbt werden (kein static)</a:t>
            </a:r>
          </a:p>
          <a:p>
            <a:pPr lvl="1"/>
            <a:r>
              <a:rPr lang="de-DE" dirty="0"/>
              <a:t>Static in der definition: Klasseneigene Variable/Methode</a:t>
            </a:r>
          </a:p>
        </p:txBody>
      </p:sp>
    </p:spTree>
    <p:extLst>
      <p:ext uri="{BB962C8B-B14F-4D97-AF65-F5344CB8AC3E}">
        <p14:creationId xmlns:p14="http://schemas.microsoft.com/office/powerpoint/2010/main" val="1369498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Wiederholung</vt:lpstr>
      <vt:lpstr>Rekursion vs Iteration</vt:lpstr>
      <vt:lpstr>Rekursion VS Iteration</vt:lpstr>
      <vt:lpstr>Objektmethode/Klassenmethoden</vt:lpstr>
      <vt:lpstr>Objekte</vt:lpstr>
      <vt:lpstr>Instanz Variablen</vt:lpstr>
      <vt:lpstr>Instanzmethoden</vt:lpstr>
      <vt:lpstr>Konstruktoren</vt:lpstr>
      <vt:lpstr>Vererbung</vt:lpstr>
      <vt:lpstr>Vererbung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 Kretschmer</dc:creator>
  <cp:lastModifiedBy>Anja Kretschmer</cp:lastModifiedBy>
  <cp:revision>51</cp:revision>
  <dcterms:created xsi:type="dcterms:W3CDTF">2016-12-03T13:11:26Z</dcterms:created>
  <dcterms:modified xsi:type="dcterms:W3CDTF">2016-12-04T10:45:41Z</dcterms:modified>
</cp:coreProperties>
</file>