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50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9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92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63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0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0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00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5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95E4-96CC-434F-90B0-5FA5B006DCCA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24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36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 8.1</a:t>
            </a:r>
          </a:p>
          <a:p>
            <a:r>
              <a:rPr lang="de-DE" dirty="0"/>
              <a:t>Aufgabe 9</a:t>
            </a:r>
          </a:p>
        </p:txBody>
      </p:sp>
    </p:spTree>
    <p:extLst>
      <p:ext uri="{BB962C8B-B14F-4D97-AF65-F5344CB8AC3E}">
        <p14:creationId xmlns:p14="http://schemas.microsoft.com/office/powerpoint/2010/main" val="292965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 und Methoden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91886"/>
            <a:ext cx="105423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/>
              <a:t>I know basic use of abstract classes is to create templates for future classes. But are there any more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/>
              <a:t>uses of them?</a:t>
            </a:r>
            <a:endParaRPr lang="de-DE" altLang="de-DE" sz="1100" dirty="0"/>
          </a:p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>
                <a:solidFill>
                  <a:srgbClr val="242729"/>
                </a:solidFill>
                <a:cs typeface="Arial" panose="020B0604020202020204" pitchFamily="34" charset="0"/>
              </a:rPr>
              <a:t>Not only can you define a template for children, but Abstract Classes offer the added benefit of letting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>
                <a:solidFill>
                  <a:srgbClr val="242729"/>
                </a:solidFill>
                <a:cs typeface="Arial" panose="020B0604020202020204" pitchFamily="34" charset="0"/>
              </a:rPr>
              <a:t>you define functionality that your child classes can utilize later.You can't provide an implementation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>
                <a:solidFill>
                  <a:srgbClr val="242729"/>
                </a:solidFill>
                <a:cs typeface="Arial" panose="020B0604020202020204" pitchFamily="34" charset="0"/>
              </a:rPr>
              <a:t>for an Interface.</a:t>
            </a:r>
            <a:endParaRPr lang="de-DE" altLang="de-DE" sz="3200" dirty="0"/>
          </a:p>
        </p:txBody>
      </p:sp>
    </p:spTree>
    <p:extLst>
      <p:ext uri="{BB962C8B-B14F-4D97-AF65-F5344CB8AC3E}">
        <p14:creationId xmlns:p14="http://schemas.microsoft.com/office/powerpoint/2010/main" val="20743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 für neue Aufgabe</a:t>
            </a:r>
          </a:p>
        </p:txBody>
      </p:sp>
    </p:spTree>
    <p:extLst>
      <p:ext uri="{BB962C8B-B14F-4D97-AF65-F5344CB8AC3E}">
        <p14:creationId xmlns:p14="http://schemas.microsoft.com/office/powerpoint/2010/main" val="187877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Listen</vt:lpstr>
      <vt:lpstr>LiveCoding</vt:lpstr>
      <vt:lpstr>Abstrakte Klassen und Methoden </vt:lpstr>
      <vt:lpstr>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8</cp:revision>
  <dcterms:created xsi:type="dcterms:W3CDTF">2016-12-09T12:42:03Z</dcterms:created>
  <dcterms:modified xsi:type="dcterms:W3CDTF">2016-12-11T10:29:25Z</dcterms:modified>
</cp:coreProperties>
</file>