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14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3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38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5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50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8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47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63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91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F930-B576-44AA-967C-E2C93DED30CC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12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Unterprogramme von Klassen</a:t>
            </a:r>
          </a:p>
          <a:p>
            <a:r>
              <a:rPr lang="de-DE" dirty="0"/>
              <a:t>Es gibt keine Methoden außerhalb von Klassen</a:t>
            </a:r>
          </a:p>
          <a:p>
            <a:r>
              <a:rPr lang="de-DE" dirty="0"/>
              <a:t>Methoden enthalten einen ablaufähigen Programmcode</a:t>
            </a:r>
          </a:p>
          <a:p>
            <a:r>
              <a:rPr lang="de-DE" dirty="0"/>
              <a:t>Können einzelne Parameter enthalten, welche im gesamten Rumpf dieser Methode gelten</a:t>
            </a:r>
          </a:p>
          <a:p>
            <a:r>
              <a:rPr lang="de-DE" dirty="0"/>
              <a:t>Eine Klasse die ausgeführt werden soll, muss eine main-Klassenmethode enthalten.</a:t>
            </a:r>
          </a:p>
        </p:txBody>
      </p:sp>
    </p:spTree>
    <p:extLst>
      <p:ext uri="{BB962C8B-B14F-4D97-AF65-F5344CB8AC3E}">
        <p14:creationId xmlns:p14="http://schemas.microsoft.com/office/powerpoint/2010/main" val="100666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Direkte Rekursion: Aufruf einer Methode aus der Methode selbst heraus</a:t>
            </a:r>
          </a:p>
          <a:p>
            <a:r>
              <a:rPr lang="de-DE" dirty="0"/>
              <a:t>Indirekte Rekursion: Eine Methode ruft eine andere auf durch diese wird (direkt oder indirekt) die erste Methode aufgerufen.</a:t>
            </a:r>
          </a:p>
        </p:txBody>
      </p:sp>
    </p:spTree>
    <p:extLst>
      <p:ext uri="{BB962C8B-B14F-4D97-AF65-F5344CB8AC3E}">
        <p14:creationId xmlns:p14="http://schemas.microsoft.com/office/powerpoint/2010/main" val="157175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02" y="0"/>
            <a:ext cx="6583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8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41" y="808846"/>
            <a:ext cx="6372711" cy="50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6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20530"/>
            <a:ext cx="12784822" cy="28729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378413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I'm in main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Now I do one thing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 I do another 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now I do one thing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I'm back in main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9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in der Deklaration einer Methode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können Parameter enthalten</a:t>
            </a:r>
          </a:p>
          <a:p>
            <a:r>
              <a:rPr lang="de-DE" dirty="0"/>
              <a:t>Deklaration erfolg in den Klammern nach dem Methodennamen</a:t>
            </a:r>
          </a:p>
          <a:p>
            <a:pPr lvl="1"/>
            <a:r>
              <a:rPr lang="de-DE" dirty="0"/>
              <a:t>Public static int Methode (int x, int y)</a:t>
            </a:r>
            <a:r>
              <a:rPr lang="de-DE" dirty="0">
                <a:sym typeface="Wingdings" panose="05000000000000000000" pitchFamily="2" charset="2"/>
              </a:rPr>
              <a:t> muss einen Rückgabewert enthalten</a:t>
            </a:r>
            <a:endParaRPr lang="de-DE" dirty="0"/>
          </a:p>
          <a:p>
            <a:pPr lvl="1"/>
            <a:r>
              <a:rPr lang="de-DE" dirty="0"/>
              <a:t>Public static void Methode (int x, int y)</a:t>
            </a:r>
            <a:r>
              <a:rPr lang="de-DE" dirty="0">
                <a:sym typeface="Wingdings" panose="05000000000000000000" pitchFamily="2" charset="2"/>
              </a:rPr>
              <a:t> muss keinen Rückgabewert enthalten</a:t>
            </a:r>
          </a:p>
          <a:p>
            <a:r>
              <a:rPr lang="de-DE" dirty="0">
                <a:sym typeface="Wingdings" panose="05000000000000000000" pitchFamily="2" charset="2"/>
              </a:rPr>
              <a:t>Die Werte der Parameter der Methode stehen ähnlich wie bei Variablen im Rupf der Methode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425327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65" y="1187127"/>
            <a:ext cx="5745908" cy="45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420530"/>
            <a:ext cx="12784822" cy="28729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378413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3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4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3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5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Rückgabewerte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Methode hat einen Typ für das Ergebnis</a:t>
            </a:r>
          </a:p>
          <a:p>
            <a:r>
              <a:rPr lang="de-DE" dirty="0"/>
              <a:t>Wenn die Methode kein Ergebnis liefert, muss der Ergebnistyp </a:t>
            </a:r>
            <a:r>
              <a:rPr lang="de-DE" dirty="0">
                <a:solidFill>
                  <a:schemeClr val="accent2"/>
                </a:solidFill>
              </a:rPr>
              <a:t>void</a:t>
            </a:r>
            <a:r>
              <a:rPr lang="de-DE" dirty="0"/>
              <a:t> sein</a:t>
            </a:r>
          </a:p>
          <a:p>
            <a:r>
              <a:rPr lang="de-DE" dirty="0"/>
              <a:t>Soll ein Ergebnis geliefert werden muss diese über eine </a:t>
            </a:r>
            <a:r>
              <a:rPr lang="de-DE" dirty="0">
                <a:solidFill>
                  <a:schemeClr val="accent2"/>
                </a:solidFill>
              </a:rPr>
              <a:t>return</a:t>
            </a:r>
            <a:r>
              <a:rPr lang="de-DE" dirty="0"/>
              <a:t>-Anweisung geliefert werden </a:t>
            </a:r>
          </a:p>
          <a:p>
            <a:r>
              <a:rPr lang="de-DE" dirty="0"/>
              <a:t>Wenn man z.B eine </a:t>
            </a:r>
            <a:r>
              <a:rPr lang="de-DE" dirty="0">
                <a:solidFill>
                  <a:schemeClr val="accent2"/>
                </a:solidFill>
              </a:rPr>
              <a:t>int</a:t>
            </a:r>
            <a:r>
              <a:rPr lang="de-DE" dirty="0"/>
              <a:t> Variable zurückgeben will, dann schreibt man statt void </a:t>
            </a:r>
            <a:r>
              <a:rPr lang="de-DE" dirty="0">
                <a:solidFill>
                  <a:schemeClr val="accent2"/>
                </a:solidFill>
              </a:rPr>
              <a:t>int</a:t>
            </a:r>
            <a:endParaRPr lang="de-DE" dirty="0">
              <a:solidFill>
                <a:schemeClr val="accent2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62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161" y="579373"/>
            <a:ext cx="4892059" cy="58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Ausgabe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20530"/>
            <a:ext cx="12784822" cy="28729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378413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12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12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16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Methoden</vt:lpstr>
      <vt:lpstr>PowerPoint Presentation</vt:lpstr>
      <vt:lpstr>Ausgabe</vt:lpstr>
      <vt:lpstr>Parameter in der Deklaration einer Methode</vt:lpstr>
      <vt:lpstr>PowerPoint Presentation</vt:lpstr>
      <vt:lpstr>Ausgabe</vt:lpstr>
      <vt:lpstr>Rückgabewerte</vt:lpstr>
      <vt:lpstr>PowerPoint Presentation</vt:lpstr>
      <vt:lpstr>Ausgabe</vt:lpstr>
      <vt:lpstr>Rekursion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20</cp:revision>
  <dcterms:created xsi:type="dcterms:W3CDTF">2016-11-27T12:18:32Z</dcterms:created>
  <dcterms:modified xsi:type="dcterms:W3CDTF">2016-11-27T13:26:08Z</dcterms:modified>
</cp:coreProperties>
</file>