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924E5-2969-4828-BD77-3FF252179808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34A70-C7AB-4AAE-AF88-0E84F95289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15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Rekursionen für Bäume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übersichtlicher, kleiner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Iterativ  belegen keinen eigenen Platz im Stack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4A70-C7AB-4AAE-AF88-0E84F95289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80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Objektklasse = Blueprint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4A70-C7AB-4AAE-AF88-0E84F95289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4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33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1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2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30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5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0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1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57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CD73A-80A9-4140-8142-C68866F2599D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C6FB-54AB-4AFF-90B3-6AB9CFC7D0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8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Rekursion VS Iteration</a:t>
            </a:r>
          </a:p>
          <a:p>
            <a:pPr lvl="1"/>
            <a:r>
              <a:rPr lang="de-DE" dirty="0"/>
              <a:t>Anhand der Aufgaben 5.2 und 5.3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Methoden:</a:t>
            </a:r>
          </a:p>
          <a:p>
            <a:pPr lvl="1"/>
            <a:r>
              <a:rPr lang="de-DE" dirty="0"/>
              <a:t>Objektmethoden/ Klassenmethoden</a:t>
            </a:r>
          </a:p>
          <a:p>
            <a:pPr lvl="1"/>
            <a:r>
              <a:rPr lang="de-DE" dirty="0"/>
              <a:t>Beispiele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Vererbung</a:t>
            </a:r>
          </a:p>
          <a:p>
            <a:pPr lvl="1"/>
            <a:r>
              <a:rPr lang="de-DE" dirty="0"/>
              <a:t>Beispiel Aufgaben </a:t>
            </a:r>
          </a:p>
          <a:p>
            <a:pPr lvl="1"/>
            <a:r>
              <a:rPr lang="de-DE" dirty="0"/>
              <a:t>Konzept für Aufgabe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b="1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39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Spieleprogrammierung: Enemy and Follower</a:t>
            </a:r>
          </a:p>
          <a:p>
            <a:r>
              <a:rPr lang="de-DE" dirty="0"/>
              <a:t>Beispiel Code + Konzept für Aufgabe 9</a:t>
            </a:r>
          </a:p>
        </p:txBody>
      </p:sp>
    </p:spTree>
    <p:extLst>
      <p:ext uri="{BB962C8B-B14F-4D97-AF65-F5344CB8AC3E}">
        <p14:creationId xmlns:p14="http://schemas.microsoft.com/office/powerpoint/2010/main" val="258089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 vs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" y="1464185"/>
            <a:ext cx="6300888" cy="516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27" y="1805820"/>
            <a:ext cx="6297773" cy="4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3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 VS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/>
              <a:t>Methoden können sowohl iterativ als auch rekursiv verwendet werden. </a:t>
            </a:r>
          </a:p>
          <a:p>
            <a:r>
              <a:rPr lang="de-DE" sz="2000" dirty="0"/>
              <a:t>Unter einer Iteration (lat. Wiederholung) versteht man die mehrfache Ausführung einer oder mehrerer Anweisungen. </a:t>
            </a:r>
          </a:p>
          <a:p>
            <a:r>
              <a:rPr lang="de-DE" sz="2000" dirty="0"/>
              <a:t>Die Iteration realisiert man durch Schleifen (for, while..). Mittels einer Abbruchbedingung wird die Schleife beendet.</a:t>
            </a:r>
          </a:p>
          <a:p>
            <a:r>
              <a:rPr lang="de-DE" sz="2000" dirty="0"/>
              <a:t>Von Rekursion (von lateinisch recurrere = zurücklaufen) spricht man, wenn eine Methode sich selbst immer wieder aufruft bis eine Abbruchbedingung erfüllt ist. </a:t>
            </a:r>
          </a:p>
          <a:p>
            <a:r>
              <a:rPr lang="de-DE" sz="2000" dirty="0"/>
              <a:t>Jede Rekursion lässt sich auch in eine iterative Lösung umwandeln und umgekehrt.</a:t>
            </a:r>
          </a:p>
          <a:p>
            <a:r>
              <a:rPr lang="de-DE" sz="2000" dirty="0"/>
              <a:t>Iterationen haben den Vorteil, dass sie performanter sind. </a:t>
            </a:r>
          </a:p>
          <a:p>
            <a:r>
              <a:rPr lang="de-DE" sz="2000" dirty="0"/>
              <a:t>Eine Rekursion kommt jedoch meistens mit weniger Quellcode aus und ist übersichtlicher, jedoch dafür speicherintensiver. </a:t>
            </a:r>
          </a:p>
          <a:p>
            <a:r>
              <a:rPr lang="de-DE" sz="2000" dirty="0"/>
              <a:t>Rekursionen werden oft  von Programmieranfängern schwerer verstanden.</a:t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750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Objektmethode/Klassenmethoden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Klassen waren von beginn ab Sammelbehälter von Klassenmethoden</a:t>
            </a:r>
          </a:p>
          <a:p>
            <a:pPr lvl="1"/>
            <a:r>
              <a:rPr lang="de-DE" dirty="0"/>
              <a:t>Bis jetzt hinreichend, um beliebige Programme schreiben zu können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Jetzt werden durch Klassen neue Datentypen deklariert</a:t>
            </a:r>
          </a:p>
          <a:p>
            <a:r>
              <a:rPr lang="de-DE" dirty="0">
                <a:sym typeface="Wingdings" panose="05000000000000000000" pitchFamily="2" charset="2"/>
              </a:rPr>
              <a:t>Elemente des Datentyps werden als Objekte oder Instanzen bezeichnet</a:t>
            </a:r>
          </a:p>
          <a:p>
            <a:r>
              <a:rPr lang="de-DE" dirty="0"/>
              <a:t>Warum Objekte?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bessere Strukturierung und Wiederverwertbarkeit</a:t>
            </a:r>
          </a:p>
          <a:p>
            <a:r>
              <a:rPr lang="de-DE" dirty="0"/>
              <a:t>Unabhängig voneinander</a:t>
            </a:r>
          </a:p>
          <a:p>
            <a:pPr lvl="1"/>
            <a:r>
              <a:rPr lang="de-DE" dirty="0"/>
              <a:t>Beispiel ein Blueprint von einem Haus aber man kann soviele Häuser daraufaufbauend bauen wie man will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92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 Objekt erzeugen wir mit dem new-Operator</a:t>
            </a:r>
          </a:p>
          <a:p>
            <a:r>
              <a:rPr lang="de-DE" dirty="0"/>
              <a:t>Durch die Verwendung des new- Operators wird der sogenannte Konstruktor einer Klasse aufgerufen </a:t>
            </a:r>
          </a:p>
          <a:p>
            <a:pPr lvl="1"/>
            <a:r>
              <a:rPr lang="de-DE" dirty="0"/>
              <a:t>Sprich wir erstellen Objekt indem wir den Konstruktor einer Klasse aufrufen</a:t>
            </a:r>
          </a:p>
          <a:p>
            <a:pPr lvl="1"/>
            <a:r>
              <a:rPr lang="de-DE" dirty="0"/>
              <a:t>Per default bei Variablen </a:t>
            </a:r>
          </a:p>
          <a:p>
            <a:pPr lvl="1"/>
            <a:endParaRPr lang="de-DE" dirty="0"/>
          </a:p>
          <a:p>
            <a:r>
              <a:rPr lang="de-DE" dirty="0"/>
              <a:t>Objektklassen besitzen keine main- Methode</a:t>
            </a:r>
          </a:p>
          <a:p>
            <a:pPr lvl="1"/>
            <a:r>
              <a:rPr lang="de-DE" dirty="0"/>
              <a:t>Sind kein Programm sondern besitztn eine „beschreibung eines Objekts“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wenn man eine Variable zu static macht, so wird die Variable ein Element von der Klasse selbst und keine instanz der Klasse</a:t>
            </a:r>
          </a:p>
          <a:p>
            <a:pPr lvl="1"/>
            <a:r>
              <a:rPr lang="de-DE" dirty="0"/>
              <a:t>Kann nicht aufgerufen werden in anderen Klassen</a:t>
            </a:r>
          </a:p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66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Instanz Variablen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Beispiel Code</a:t>
            </a:r>
          </a:p>
        </p:txBody>
      </p:sp>
    </p:spTree>
    <p:extLst>
      <p:ext uri="{BB962C8B-B14F-4D97-AF65-F5344CB8AC3E}">
        <p14:creationId xmlns:p14="http://schemas.microsoft.com/office/powerpoint/2010/main" val="256580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Instanz 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Code</a:t>
            </a:r>
          </a:p>
        </p:txBody>
      </p:sp>
    </p:spTree>
    <p:extLst>
      <p:ext uri="{BB962C8B-B14F-4D97-AF65-F5344CB8AC3E}">
        <p14:creationId xmlns:p14="http://schemas.microsoft.com/office/powerpoint/2010/main" val="212418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Konstruktor muss genau so heißen wie die Klasse selbst</a:t>
            </a:r>
          </a:p>
          <a:p>
            <a:r>
              <a:rPr lang="de-DE" dirty="0"/>
              <a:t>Sind quasi Methoden mit Parametern</a:t>
            </a:r>
          </a:p>
        </p:txBody>
      </p:sp>
    </p:spTree>
    <p:extLst>
      <p:ext uri="{BB962C8B-B14F-4D97-AF65-F5344CB8AC3E}">
        <p14:creationId xmlns:p14="http://schemas.microsoft.com/office/powerpoint/2010/main" val="345098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Nur in Objektorientierung möglich</a:t>
            </a:r>
          </a:p>
          <a:p>
            <a:r>
              <a:rPr lang="de-DE" dirty="0"/>
              <a:t>Die Idee dahinter:</a:t>
            </a:r>
          </a:p>
          <a:p>
            <a:pPr lvl="1"/>
            <a:r>
              <a:rPr lang="de-DE" dirty="0"/>
              <a:t> Wenn man eine Klasse deklarieren will und es bereits eine Klasse gibt, die Code beinhaltet, den man in der neuen Klasse haben will.</a:t>
            </a:r>
          </a:p>
          <a:p>
            <a:r>
              <a:rPr lang="de-DE" dirty="0"/>
              <a:t>Man kann Felder und Methoden erneut verwenden, ohne sie erneut zu schreiben</a:t>
            </a:r>
          </a:p>
          <a:p>
            <a:r>
              <a:rPr lang="de-DE" dirty="0"/>
              <a:t>Eine Subklasse (Sohn) beinhaltet alle Felder, Methoden und verschachtelte Klassen von iherer Superklasse(Vater)</a:t>
            </a:r>
          </a:p>
          <a:p>
            <a:r>
              <a:rPr lang="de-DE" dirty="0"/>
              <a:t>Nur Instanz Variable und Methoden können vererbt werden (kein static)</a:t>
            </a:r>
          </a:p>
          <a:p>
            <a:pPr lvl="1"/>
            <a:r>
              <a:rPr lang="de-DE" dirty="0"/>
              <a:t>Static in der definition: Klasseneigene Variable/Methode nicht ohne weiteres sichtbar in Subklasse</a:t>
            </a:r>
          </a:p>
          <a:p>
            <a:r>
              <a:rPr lang="de-DE"/>
              <a:t>Konstruktoren können nicht vererbt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49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Wiederholung</vt:lpstr>
      <vt:lpstr>Rekursion vs Iteration</vt:lpstr>
      <vt:lpstr>Rekursion VS Iteration</vt:lpstr>
      <vt:lpstr>Objektmethode/Klassenmethoden</vt:lpstr>
      <vt:lpstr>Objekte</vt:lpstr>
      <vt:lpstr>Instanz Variablen</vt:lpstr>
      <vt:lpstr>Instanz Methoden</vt:lpstr>
      <vt:lpstr>Konstruktoren</vt:lpstr>
      <vt:lpstr>Vererbung</vt:lpstr>
      <vt:lpstr>Vererbung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59</cp:revision>
  <dcterms:created xsi:type="dcterms:W3CDTF">2016-12-03T13:11:26Z</dcterms:created>
  <dcterms:modified xsi:type="dcterms:W3CDTF">2016-12-05T15:10:52Z</dcterms:modified>
</cp:coreProperties>
</file>