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7F001-3348-4E7C-9403-5EF375CB703F}" type="datetimeFigureOut">
              <a:rPr lang="en-US" smtClean="0"/>
              <a:t>01.12.2018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7E87C-FA6A-424E-A787-4FC9F9160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74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2F68985-88B2-4B3B-A2CB-33DBC94C6A8C}" type="datetime1">
              <a:rPr lang="en-US" smtClean="0"/>
              <a:t>01.12.2018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5EE2-0890-4CF2-AD01-543D6509E31A}" type="datetime1">
              <a:rPr lang="en-US" smtClean="0"/>
              <a:t>01.12.2018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3CB4-A0F9-4842-B92B-98AE79C48A67}" type="datetime1">
              <a:rPr lang="en-US" smtClean="0"/>
              <a:t>01.12.2018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05D2-55BC-4F06-91F7-BA770CB3D70E}" type="datetime1">
              <a:rPr lang="en-US" smtClean="0"/>
              <a:t>01.12.2018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103A-0E5E-4F5B-A022-6A1363CEA061}" type="datetime1">
              <a:rPr lang="en-US" smtClean="0"/>
              <a:t>01.12.2018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57D7-6F6E-4F29-84B4-1C3637A7A989}" type="datetime1">
              <a:rPr lang="en-US" smtClean="0"/>
              <a:t>01.12.2018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C98B-AC75-49FC-A6C8-D7AEED136E0D}" type="datetime1">
              <a:rPr lang="en-US" smtClean="0"/>
              <a:t>01.12.2018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2AC9-3AEB-4150-AF5D-805464C82B7F}" type="datetime1">
              <a:rPr lang="en-US" smtClean="0"/>
              <a:t>01.12.2018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44AD-A3DB-44D6-807D-DCDFF490E3EB}" type="datetime1">
              <a:rPr lang="en-US" smtClean="0"/>
              <a:t>01.12.2018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1F7A-322E-4841-875C-31B73E1341A5}" type="datetime1">
              <a:rPr lang="en-US" smtClean="0"/>
              <a:t>01.12.2018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86D-E539-407C-B73A-FB2094642292}" type="datetime1">
              <a:rPr lang="en-US" smtClean="0"/>
              <a:t>01.12.2018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F677-E0F2-438C-9DD6-7DFCC0C8C6E9}" type="datetime1">
              <a:rPr lang="en-US" smtClean="0"/>
              <a:t>01.12.2018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D6AA-43BB-4EFA-98F4-AD17406EBBA5}" type="datetime1">
              <a:rPr lang="en-US" smtClean="0"/>
              <a:t>01.12.2018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3048-9702-4D4C-BD57-C3F4FC2A2817}" type="datetime1">
              <a:rPr lang="en-US" smtClean="0"/>
              <a:t>01.12.2018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1508-EDE9-44B5-8306-3B09BA5142B9}" type="datetime1">
              <a:rPr lang="en-US" smtClean="0"/>
              <a:t>01.12.2018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8E8F-963E-4429-BEFE-FECCC66E29FB}" type="datetime1">
              <a:rPr lang="en-US" smtClean="0"/>
              <a:t>01.12.2018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436E-A38E-4046-84CA-DA27884FAD4B}" type="datetime1">
              <a:rPr lang="en-US" smtClean="0"/>
              <a:t>01.12.2018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6D9EC1-2776-45AC-A61E-B3C2F29AA461}" type="datetime1">
              <a:rPr lang="en-US" smtClean="0"/>
              <a:t>01.12.2018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C5D2-2995-41CD-97DE-27CF4968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3703A0-9E15-4510-B29B-C45362F9C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9168" y="983506"/>
            <a:ext cx="3649662" cy="3649662"/>
          </a:xfrm>
        </p:spPr>
      </p:pic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6CE916E4-54EE-4AFD-828E-31C07CC46A63}"/>
              </a:ext>
            </a:extLst>
          </p:cNvPr>
          <p:cNvSpPr txBox="1">
            <a:spLocks/>
          </p:cNvSpPr>
          <p:nvPr/>
        </p:nvSpPr>
        <p:spPr>
          <a:xfrm>
            <a:off x="685801" y="2142067"/>
            <a:ext cx="732961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Similar to Iterated Local Search</a:t>
            </a:r>
          </a:p>
          <a:p>
            <a:r>
              <a:rPr lang="en-US" sz="2400" dirty="0"/>
              <a:t>System starts hot and cools as time passes</a:t>
            </a:r>
          </a:p>
          <a:p>
            <a:r>
              <a:rPr lang="en-US" sz="2400" dirty="0"/>
              <a:t>The search space gradually decreases in size</a:t>
            </a:r>
          </a:p>
          <a:p>
            <a:r>
              <a:rPr lang="en-US" sz="2400" dirty="0"/>
              <a:t>Better solutions are always accepted, worse solutions accepted depending on temperature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41343C5-1A36-46CF-B218-8C6ABAF6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https://en.wikipedia.org/wiki/File:Travelling_salesman_problem_solved_with_simulated_annealing.gif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8CCA3AF-EAE6-462E-A5E0-1911D3C1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8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42E2-F368-43A4-B8E2-80AF6C832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7329615" cy="1456267"/>
          </a:xfrm>
        </p:spPr>
        <p:txBody>
          <a:bodyPr/>
          <a:lstStyle/>
          <a:p>
            <a:r>
              <a:rPr lang="en-US" dirty="0"/>
              <a:t>MPI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D4358F-0C21-4FE1-BF84-BEB3202FB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276" y="609600"/>
            <a:ext cx="3181794" cy="330563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63945B-2097-4595-974A-0FB99DC22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7329615" cy="3649133"/>
          </a:xfrm>
        </p:spPr>
        <p:txBody>
          <a:bodyPr>
            <a:normAutofit/>
          </a:bodyPr>
          <a:lstStyle/>
          <a:p>
            <a:r>
              <a:rPr lang="en-US" sz="2400" dirty="0"/>
              <a:t>Ranks scattered throughout search space</a:t>
            </a:r>
          </a:p>
          <a:p>
            <a:r>
              <a:rPr lang="en-US" sz="2400" dirty="0"/>
              <a:t>Each rank conducts SA search</a:t>
            </a:r>
          </a:p>
          <a:p>
            <a:r>
              <a:rPr lang="en-US" sz="2400" dirty="0"/>
              <a:t>Communication to avoid overlap</a:t>
            </a:r>
          </a:p>
          <a:p>
            <a:r>
              <a:rPr lang="en-US" sz="2400" dirty="0"/>
              <a:t>Results merged by master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630D884-09EF-495E-AAD7-84453674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8CAF312-2A9F-4869-AE09-E041761A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917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111</TotalTime>
  <Words>84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Simulated Annealing</vt:lpstr>
      <vt:lpstr>MPI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Rohde</dc:creator>
  <cp:lastModifiedBy>Nick Rohde</cp:lastModifiedBy>
  <cp:revision>7</cp:revision>
  <dcterms:created xsi:type="dcterms:W3CDTF">2018-11-29T17:02:02Z</dcterms:created>
  <dcterms:modified xsi:type="dcterms:W3CDTF">2018-12-02T05:37:38Z</dcterms:modified>
</cp:coreProperties>
</file>