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notesMasterIdLst>
    <p:notesMasterId r:id="rId6"/>
  </p:notesMasterIdLst>
  <p:sldIdLst>
    <p:sldId id="259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7F001-3348-4E7C-9403-5EF375CB703F}" type="datetimeFigureOut">
              <a:rPr lang="en-US" smtClean="0"/>
              <a:t>08.12.2018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7E87C-FA6A-424E-A787-4FC9F9160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7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8985-88B2-4B3B-A2CB-33DBC94C6A8C}" type="datetime1">
              <a:rPr lang="en-US" smtClean="0"/>
              <a:t>08.12.2018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9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2AC9-3AEB-4150-AF5D-805464C82B7F}" type="datetime1">
              <a:rPr lang="en-US" smtClean="0"/>
              <a:t>08.12.2018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1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44AD-A3DB-44D6-807D-DCDFF490E3EB}" type="datetime1">
              <a:rPr lang="en-US" smtClean="0"/>
              <a:t>08.12.2018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1F7A-322E-4841-875C-31B73E1341A5}" type="datetime1">
              <a:rPr lang="en-US" smtClean="0"/>
              <a:t>08.12.2018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8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B0E286D-E539-407C-B73A-FB2094642292}" type="datetime1">
              <a:rPr lang="en-US" smtClean="0"/>
              <a:t>08.12.2018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1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F677-E0F2-438C-9DD6-7DFCC0C8C6E9}" type="datetime1">
              <a:rPr lang="en-US" smtClean="0"/>
              <a:t>08.12.2018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2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D6AA-43BB-4EFA-98F4-AD17406EBBA5}" type="datetime1">
              <a:rPr lang="en-US" smtClean="0"/>
              <a:t>08.12.2018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2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3048-9702-4D4C-BD57-C3F4FC2A2817}" type="datetime1">
              <a:rPr lang="en-US" smtClean="0"/>
              <a:t>08.12.2018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2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1508-EDE9-44B5-8306-3B09BA5142B9}" type="datetime1">
              <a:rPr lang="en-US" smtClean="0"/>
              <a:t>08.12.2018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7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8E8F-963E-4429-BEFE-FECCC66E29FB}" type="datetime1">
              <a:rPr lang="en-US" smtClean="0"/>
              <a:t>08.12.2018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5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36E-A38E-4046-84CA-DA27884FAD4B}" type="datetime1">
              <a:rPr lang="en-US" smtClean="0"/>
              <a:t>08.12.2018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9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6D9EC1-2776-45AC-A61E-B3C2F29AA461}" type="datetime1">
              <a:rPr lang="en-US" smtClean="0"/>
              <a:t>08.12.2018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2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1ACE-9341-4CE5-B597-E9635D19A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Simulated Annealing For TSP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96596-C99F-44A8-A226-93A7A4BDB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Anjal</a:t>
            </a:r>
            <a:r>
              <a:rPr lang="en-US" dirty="0"/>
              <a:t> Doshi, Nasser Al-</a:t>
            </a:r>
            <a:r>
              <a:rPr lang="en-US" dirty="0" err="1"/>
              <a:t>Ghamdi</a:t>
            </a:r>
            <a:r>
              <a:rPr lang="en-US" dirty="0"/>
              <a:t>, Nick Rohde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476E0-B7E9-4E81-93D9-46989913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1A2AE-1CD7-4150-982C-ED18A2FC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C5D2-2995-41CD-97DE-27CF4968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3703A0-9E15-4510-B29B-C45362F9C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9168" y="983506"/>
            <a:ext cx="3649662" cy="3649662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41343C5-1A36-46CF-B218-8C6ABAF6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1437" y="6453386"/>
            <a:ext cx="7800229" cy="404614"/>
          </a:xfrm>
        </p:spPr>
        <p:txBody>
          <a:bodyPr/>
          <a:lstStyle/>
          <a:p>
            <a:r>
              <a:rPr lang="en-US" dirty="0"/>
              <a:t>Source: https://en.wikipedia.org/wiki/File:Travelling_salesman_problem_solved_with_simulated_annealing.gif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CCA3AF-EAE6-462E-A5E0-1911D3C1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6CE916E4-54EE-4AFD-828E-31C07CC46A63}"/>
              </a:ext>
            </a:extLst>
          </p:cNvPr>
          <p:cNvSpPr txBox="1">
            <a:spLocks/>
          </p:cNvSpPr>
          <p:nvPr/>
        </p:nvSpPr>
        <p:spPr>
          <a:xfrm>
            <a:off x="685801" y="2142067"/>
            <a:ext cx="732961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Consists of two nested loops:</a:t>
            </a:r>
          </a:p>
          <a:p>
            <a:pPr marL="457200" lvl="1" indent="0">
              <a:buNone/>
            </a:pPr>
            <a:r>
              <a:rPr lang="en-US" sz="1800" dirty="0"/>
              <a:t>while heat &gt; </a:t>
            </a:r>
            <a:r>
              <a:rPr lang="en-US" sz="1800" dirty="0" err="1"/>
              <a:t>min_heat</a:t>
            </a:r>
            <a:endParaRPr lang="en-US" sz="2000" dirty="0"/>
          </a:p>
          <a:p>
            <a:pPr marL="914400" lvl="2" indent="0">
              <a:buNone/>
            </a:pPr>
            <a:r>
              <a:rPr lang="en-US" sz="1800" dirty="0"/>
              <a:t>for </a:t>
            </a:r>
            <a:r>
              <a:rPr lang="en-US" sz="1800" dirty="0" err="1"/>
              <a:t>i</a:t>
            </a:r>
            <a:r>
              <a:rPr lang="en-US" sz="1800" dirty="0"/>
              <a:t> in range(0, </a:t>
            </a:r>
            <a:r>
              <a:rPr lang="en-US" sz="1800" dirty="0" err="1"/>
              <a:t>max_iterations</a:t>
            </a:r>
            <a:r>
              <a:rPr lang="en-US" sz="1800" dirty="0"/>
              <a:t>)</a:t>
            </a:r>
            <a:endParaRPr lang="en-US" sz="2000" dirty="0"/>
          </a:p>
          <a:p>
            <a:r>
              <a:rPr lang="en-US" sz="2400" dirty="0"/>
              <a:t>Parallelization applied in the inner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8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42E2-F368-43A4-B8E2-80AF6C83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7329615" cy="1456267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63945B-2097-4595-974A-0FB99DC2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7329615" cy="3649133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630D884-09EF-495E-AAD7-84453674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8CAF312-2A9F-4869-AE09-E041761A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91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A17F-73D3-4C3F-B53F-58157943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Performance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114FCA-3C57-49A6-888A-0C3296027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7477" y="4459868"/>
            <a:ext cx="6154009" cy="96215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921F6-0462-4D4E-B4A8-EC7E154E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E0DDC-37AB-4404-B523-34EBB341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2D048-C680-42D2-9164-DC108F8A2139}"/>
              </a:ext>
            </a:extLst>
          </p:cNvPr>
          <p:cNvSpPr txBox="1"/>
          <p:nvPr/>
        </p:nvSpPr>
        <p:spPr>
          <a:xfrm>
            <a:off x="532737" y="1672557"/>
            <a:ext cx="43573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Improvement: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31070/7898 = 3.93 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6FE3B2-FDCE-4814-89EB-FF9E8A63D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477" y="3406893"/>
            <a:ext cx="6163535" cy="924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F66F3F-7EA2-492E-8AF6-88F987297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477" y="2315877"/>
            <a:ext cx="6087325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75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370</TotalTime>
  <Words>85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Rockwell</vt:lpstr>
      <vt:lpstr>Rockwell Condensed</vt:lpstr>
      <vt:lpstr>Wingdings</vt:lpstr>
      <vt:lpstr>Wood Type</vt:lpstr>
      <vt:lpstr>Simulated Annealing For TSP</vt:lpstr>
      <vt:lpstr>Simulated Annealing</vt:lpstr>
      <vt:lpstr>MPI</vt:lpstr>
      <vt:lpstr>MPI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Rohde</dc:creator>
  <cp:lastModifiedBy>Nick Rohde</cp:lastModifiedBy>
  <cp:revision>14</cp:revision>
  <dcterms:created xsi:type="dcterms:W3CDTF">2018-11-29T17:02:02Z</dcterms:created>
  <dcterms:modified xsi:type="dcterms:W3CDTF">2018-12-09T04:42:38Z</dcterms:modified>
</cp:coreProperties>
</file>