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3EBD9-1343-472C-949F-C597E740CB58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3061F-CCB3-48F9-BD29-B601F3A1E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2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B0F5-C0F0-49D3-AC57-9AFEE4EE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D8AA-F5B9-47F1-A251-D7C3361A3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109F-B063-4F18-AFDC-E4E160EC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19AB-F9F5-4ACC-90BA-B5E15109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79D3-897B-44C9-AF45-96609BD2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2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756B-4251-493B-9C36-09B76D01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56549-1A7A-4976-BDEF-F63B2F0DF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8A8C-FAE6-44E6-A44D-EBCAE8EF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685A-CA54-4A9B-9286-B262E1FD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A655A-3558-4BE1-8573-60A4463E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8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56AD7-A0EB-4D23-9E26-125D1E191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1B3C6-060D-49F6-AD3D-9BAD5B094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4358-75E2-4933-974F-09B23B71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A754-EF5D-47AE-8DD4-19FEF670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CE1E-9307-4A5E-BB64-36C9A431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2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751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0DCE-8698-4D0A-A2D9-4CC456A7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845D1-6BA9-44A8-970C-C0ED6F6C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3EED-96B1-41B1-BDAB-9436A267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E3B0-4384-4BEC-B805-93E58C07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E5B5-069C-4AA9-AE41-1C027557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4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C142-B3D0-4073-B0DB-0F0A115A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4046-D664-45E6-AFB0-B0C1A316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0D97-CAFC-496A-B44B-E7545E60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3BC4-0B83-470A-80BC-432348EC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14557-5C98-41E4-ACB2-E1C3985C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AB95-6D7C-4719-A3D3-5111C46E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5421-00FD-4C34-94CE-20346CA07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DDBF0-C8D4-4E31-9BB0-086538BD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231B-30C9-41E2-94E5-90A56F61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01AD-BE6D-494B-B83F-F6612886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61664-717A-4AA5-9554-1861085E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7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BC91-EEB0-4E38-B6E3-18F50ED4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E3179-06D5-4DBC-B2C7-AA32B5D8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A60A7-12FB-48AF-B64F-3E369A1E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E8EEB-7678-4CBD-8F3F-714CEFE87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7501F-8F58-4E81-8129-F577A7B88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CF811-595C-46C5-893C-768C9238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CC920-3228-462E-B335-DBBA93C0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CEED5-7506-4FC9-A1DC-9CE458BB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6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E628-CDDD-4192-8B6F-57CB0DFE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D28B6-25DB-443F-923B-64FDA555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313BC-3082-43F0-A5A9-08AFC13E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6537E-1A3B-4113-BC76-47427841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4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3E90C-47D8-4A3F-882D-A0ED27BB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3F11D-02AB-43E1-8B4D-05CB8F27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56081-4BA8-401A-8F3B-025948A0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3860-6BC2-4281-93B5-7E48DC34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3E25-C5CC-4C35-AD17-79940A82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31276-5511-4655-A8DB-CF48BD323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CCC41-1E53-48EC-BD01-CB427AEC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B4186-9914-48C1-AEED-EBC7B731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D5766-AA3E-48B6-8E7A-83817564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0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EA8C-6863-4392-8D02-77120980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395FC-F1D8-4620-996F-1E4B88E67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98B78-F252-4341-A556-4AF246001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7A1A-3C5E-4629-8ED5-3441663E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B07B-AEBA-4FE1-BAE8-196F036B25FD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FA0EC-D0A0-44A7-A7B6-CDA07F1F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FBD9F-C5A3-4F29-AC1C-98E4B201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8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165CB-BF49-4BD5-9AE8-272B2901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6AA2-8292-4423-B17C-D5511904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FF3F-4664-498D-9753-99688439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B07B-AEBA-4FE1-BAE8-196F036B25FD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5B42-D8F4-4EA1-88DC-F1F134DF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8A48-53F1-4204-8846-6D999FDE4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3D52-DE5A-4F68-B9D7-7EBDC0CD0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jalee1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49017" y="3048310"/>
            <a:ext cx="4008437" cy="3407091"/>
          </a:xfrm>
        </p:spPr>
        <p:txBody>
          <a:bodyPr/>
          <a:lstStyle/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US" altLang="en-US" sz="1050" b="1" dirty="0">
                <a:latin typeface="Verdana" panose="020B0604030504040204" pitchFamily="34" charset="0"/>
                <a:ea typeface="Verdana" panose="020B0604030504040204" pitchFamily="34" charset="0"/>
              </a:rPr>
              <a:t>Inventory Management System Application</a:t>
            </a:r>
            <a:endParaRPr lang="en-US" alt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IN" altLang="en-US" dirty="0">
                <a:latin typeface="Verdana" panose="020B0604030504040204" pitchFamily="34" charset="0"/>
                <a:ea typeface="Verdana" panose="020B0604030504040204" pitchFamily="34" charset="0"/>
              </a:rPr>
              <a:t>Completed end to end case study of Inventory Management System using Spring Boot microservices with MongoDB NoSQL database as the backend along with JWT authentication and role-based authorization.</a:t>
            </a:r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IN" altLang="en-US" dirty="0">
                <a:latin typeface="Verdana" panose="020B0604030504040204" pitchFamily="34" charset="0"/>
                <a:ea typeface="Verdana" panose="020B0604030504040204" pitchFamily="34" charset="0"/>
              </a:rPr>
              <a:t>All microservices are registered in Eureka and has an API Gateway as the single-entry point.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just" eaLnBrk="1" hangingPunct="1">
              <a:lnSpc>
                <a:spcPct val="114000"/>
              </a:lnSpc>
              <a:buNone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Angular is used for the user interface with Bootstrap CSS with separate UI for Admin and Users.</a:t>
            </a:r>
            <a:endParaRPr lang="en-US" altLang="nl-NL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b="1" dirty="0">
                <a:latin typeface="Verdana" panose="020B0604030504040204" pitchFamily="34" charset="0"/>
                <a:ea typeface="Verdana" panose="020B0604030504040204" pitchFamily="34" charset="0"/>
              </a:rPr>
              <a:t>Completed “AWS Cloud Practitioner Essentials” course at AWS Skill Builder</a:t>
            </a:r>
            <a:br>
              <a:rPr lang="en-US" altLang="nl-NL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nl-NL" alt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269358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Associate Consultant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93783" y="1304019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Mumbai</a:t>
            </a:r>
          </a:p>
          <a:p>
            <a:pPr eaLnBrk="1" hangingPunct="1"/>
            <a:endParaRPr lang="nl-NL" altLang="nl-NL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593783" y="1535576"/>
            <a:ext cx="2611621" cy="325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anjalee.anjalee@capgemini.com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596145" y="1773578"/>
            <a:ext cx="2382837" cy="26218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latin typeface="Verdana" panose="020B0604030504040204" pitchFamily="34" charset="0"/>
                <a:ea typeface="Verdana" panose="020B0604030504040204" pitchFamily="34" charset="0"/>
              </a:rPr>
              <a:t>+91 7992300557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27623" y="3018755"/>
            <a:ext cx="4265612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050" b="1" dirty="0">
                <a:latin typeface="Verdana" panose="020B0604030504040204" pitchFamily="34" charset="0"/>
                <a:ea typeface="Verdana" panose="020B0604030504040204" pitchFamily="34" charset="0"/>
              </a:rPr>
              <a:t>Java Full Stack Developer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Hands on experience in creating microservices with Spring Boot, Spring Security, Spring Cloud Gateway, Netflix Eureka and API Gateway.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Proficient in creating Single Page Web Application (SPA) in Angular with Angular Routing, Angular Reactive / Template Driven Forms with validations with Spring Boot microservices as backend application.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Unit testing of Spring Boot applications using JUnit 5 and Mockito to ensure quality.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Used Git as distributed version control system to push and commit codes.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nl-NL" dirty="0">
                <a:latin typeface="Verdana" panose="020B0604030504040204" pitchFamily="34" charset="0"/>
                <a:ea typeface="Verdana" panose="020B0604030504040204" pitchFamily="34" charset="0"/>
              </a:rPr>
              <a:t>Basic understanding of the cloud services provided by Amazon Web Services (AWS).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89721"/>
            <a:ext cx="2496160" cy="306387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/>
              <a:t>Anjalee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5162667" y="618883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154" y="6296601"/>
            <a:ext cx="24381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altLang="en-US" sz="1050" dirty="0">
                <a:solidFill>
                  <a:prstClr val="black"/>
                </a:solidFill>
              </a:rPr>
              <a:t>My works on GitHub</a:t>
            </a:r>
            <a:endParaRPr kumimoji="0" lang="en-I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716458" y="1967923"/>
            <a:ext cx="728662" cy="2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altLang="nl-NL" sz="1100" dirty="0">
                <a:solidFill>
                  <a:srgbClr val="FFFFFF"/>
                </a:solidFill>
              </a:rPr>
              <a:t>B1</a:t>
            </a:r>
            <a:endParaRPr kumimoji="0" lang="nl-NL" alt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86300"/>
              </p:ext>
            </p:extLst>
          </p:nvPr>
        </p:nvGraphicFramePr>
        <p:xfrm>
          <a:off x="9213238" y="2253427"/>
          <a:ext cx="2973682" cy="41717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303122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8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 Basics, OOPS, Generics, Loops, Collections, Arrays, Lambda Expression, Stream API, </a:t>
                      </a: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JUnit 5, Mockito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Core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IOC &amp; Dependency Injection, Autowiring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5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REST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REST Controllers, Implementation of GET, POST, PUT &amp; DELETE, Exception Handling, Testing of Service, Controller &amp; Repository layers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0877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Boot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Boot Starter, Annotations,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313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Spring Cloud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Eureka, Cloud Gateway &amp; Cloud Config Server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5346"/>
                  </a:ext>
                </a:extLst>
              </a:tr>
              <a:tr h="3713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Database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MongoDB NoSQL, MySQL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158786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Angular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Services, Modules, Routing, Forms &amp; Validation, Testing using Jasmine &amp; Karma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UI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HTML 5, CSS 3, JavaScript, TypeScript, Bootstrap CSS, Reusable templates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Tools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Git, Postman, Maven</a:t>
                      </a:r>
                      <a:endParaRPr kumimoji="0" lang="en-US" sz="80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295155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Microsoft</a:t>
                      </a:r>
                    </a:p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Office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Excel, PowerPoint, Word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 On Skills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Communication, Team Player, Flexibility, Decision Making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213238" y="586978"/>
            <a:ext cx="2956560" cy="163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Indian Institute of Technology (ISM), Dhanbad (2020-2022)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     </a:t>
            </a:r>
            <a:r>
              <a:rPr lang="en-US" altLang="nl-NL" sz="800" dirty="0" err="1">
                <a:solidFill>
                  <a:prstClr val="black"/>
                </a:solidFill>
                <a:latin typeface="Verdana" panose="020B0604030504040204" pitchFamily="34" charset="0"/>
              </a:rPr>
              <a:t>M.Tech</a:t>
            </a: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in Chemical Engineering | CGPA-8.49</a:t>
            </a:r>
          </a:p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Heritage Institute of Technology, Kolkata  (2015-2019)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    B.Tech in Chemical Engineering | CGPA – 8.79</a:t>
            </a:r>
          </a:p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Delhi Public School, Ranchi (2014)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    Senior Secondary Education (12</a:t>
            </a:r>
            <a:r>
              <a:rPr lang="en-US" altLang="nl-NL" sz="800" baseline="30000" dirty="0">
                <a:solidFill>
                  <a:prstClr val="black"/>
                </a:solidFill>
                <a:latin typeface="Verdana" panose="020B0604030504040204" pitchFamily="34" charset="0"/>
              </a:rPr>
              <a:t>th</a:t>
            </a: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) | 91.6%</a:t>
            </a:r>
          </a:p>
          <a:p>
            <a:pPr marL="171450" lvl="0" indent="-171450">
              <a:lnSpc>
                <a:spcPct val="114000"/>
              </a:lnSpc>
              <a:buFont typeface="Arial" panose="020B0604020202020204" pitchFamily="34" charset="0"/>
              <a:buChar char="•"/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D.A.V. </a:t>
            </a:r>
            <a:r>
              <a:rPr lang="en-US" altLang="nl-NL" sz="800" dirty="0" err="1">
                <a:solidFill>
                  <a:prstClr val="black"/>
                </a:solidFill>
                <a:latin typeface="Verdana" panose="020B0604030504040204" pitchFamily="34" charset="0"/>
              </a:rPr>
              <a:t>Kapildev</a:t>
            </a: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Public School, Ranchi (2012)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     Secondary Education (10</a:t>
            </a:r>
            <a:r>
              <a:rPr lang="en-US" altLang="nl-NL" sz="800" baseline="30000" dirty="0">
                <a:solidFill>
                  <a:prstClr val="black"/>
                </a:solidFill>
                <a:latin typeface="Verdana" panose="020B0604030504040204" pitchFamily="34" charset="0"/>
              </a:rPr>
              <a:t>th</a:t>
            </a:r>
            <a:r>
              <a:rPr lang="en-US" altLang="nl-NL" sz="800" dirty="0">
                <a:solidFill>
                  <a:prstClr val="black"/>
                </a:solidFill>
                <a:latin typeface="Verdana" panose="020B0604030504040204" pitchFamily="34" charset="0"/>
              </a:rPr>
              <a:t>) | CGPA – 10</a:t>
            </a:r>
          </a:p>
          <a:p>
            <a:pPr lvl="0">
              <a:lnSpc>
                <a:spcPct val="114000"/>
              </a:lnSpc>
              <a:defRPr/>
            </a:pPr>
            <a:endParaRPr lang="en-US" altLang="nl-NL" sz="900" dirty="0">
              <a:solidFill>
                <a:prstClr val="black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213238" y="2045400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pic>
        <p:nvPicPr>
          <p:cNvPr id="12" name="Picture Placeholder 11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E0BE457-E0ED-4CF6-9583-1EE403B2437D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" t="4436" r="-3777" b="17768"/>
          <a:stretch/>
        </p:blipFill>
        <p:spPr>
          <a:xfrm>
            <a:off x="383259" y="287492"/>
            <a:ext cx="1734208" cy="1735628"/>
          </a:xfrm>
        </p:spPr>
      </p:pic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424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Gaurav_Bhagat_CV</dc:title>
  <dc:creator>BHAGAT, GAURAV</dc:creator>
  <cp:lastModifiedBy>., Anjalee</cp:lastModifiedBy>
  <cp:revision>16</cp:revision>
  <dcterms:created xsi:type="dcterms:W3CDTF">2022-11-02T14:42:36Z</dcterms:created>
  <dcterms:modified xsi:type="dcterms:W3CDTF">2022-11-08T18:13:13Z</dcterms:modified>
</cp:coreProperties>
</file>